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48" r:id="rId10"/>
    <p:sldMasterId id="2147483877" r:id="rId11"/>
    <p:sldMasterId id="2147483909" r:id="rId12"/>
    <p:sldMasterId id="2147483940" r:id="rId13"/>
  </p:sldMasterIdLst>
  <p:notesMasterIdLst>
    <p:notesMasterId r:id="rId70"/>
  </p:notesMasterIdLst>
  <p:sldIdLst>
    <p:sldId id="8346" r:id="rId14"/>
    <p:sldId id="1580" r:id="rId15"/>
    <p:sldId id="312" r:id="rId16"/>
    <p:sldId id="311" r:id="rId17"/>
    <p:sldId id="1849" r:id="rId18"/>
    <p:sldId id="4479" r:id="rId19"/>
    <p:sldId id="4539" r:id="rId20"/>
    <p:sldId id="4547" r:id="rId21"/>
    <p:sldId id="1882" r:id="rId22"/>
    <p:sldId id="4529" r:id="rId23"/>
    <p:sldId id="4510" r:id="rId24"/>
    <p:sldId id="1566" r:id="rId25"/>
    <p:sldId id="8344" r:id="rId26"/>
    <p:sldId id="4552" r:id="rId27"/>
    <p:sldId id="2315" r:id="rId28"/>
    <p:sldId id="267" r:id="rId29"/>
    <p:sldId id="268" r:id="rId30"/>
    <p:sldId id="269" r:id="rId31"/>
    <p:sldId id="1551" r:id="rId32"/>
    <p:sldId id="2792" r:id="rId33"/>
    <p:sldId id="2793" r:id="rId34"/>
    <p:sldId id="275" r:id="rId35"/>
    <p:sldId id="276" r:id="rId36"/>
    <p:sldId id="2794" r:id="rId37"/>
    <p:sldId id="2316" r:id="rId38"/>
    <p:sldId id="4554" r:id="rId39"/>
    <p:sldId id="2319" r:id="rId40"/>
    <p:sldId id="1843" r:id="rId41"/>
    <p:sldId id="8219" r:id="rId42"/>
    <p:sldId id="2318" r:id="rId43"/>
    <p:sldId id="307" r:id="rId44"/>
    <p:sldId id="8221" r:id="rId45"/>
    <p:sldId id="8220" r:id="rId46"/>
    <p:sldId id="4481" r:id="rId47"/>
    <p:sldId id="1727" r:id="rId48"/>
    <p:sldId id="409" r:id="rId49"/>
    <p:sldId id="3716" r:id="rId50"/>
    <p:sldId id="3719" r:id="rId51"/>
    <p:sldId id="4502" r:id="rId52"/>
    <p:sldId id="4501" r:id="rId53"/>
    <p:sldId id="4499" r:id="rId54"/>
    <p:sldId id="8343" r:id="rId55"/>
    <p:sldId id="4512" r:id="rId56"/>
    <p:sldId id="4500" r:id="rId57"/>
    <p:sldId id="302" r:id="rId58"/>
    <p:sldId id="4506" r:id="rId59"/>
    <p:sldId id="4507" r:id="rId60"/>
    <p:sldId id="8338" r:id="rId61"/>
    <p:sldId id="8339" r:id="rId62"/>
    <p:sldId id="8333" r:id="rId63"/>
    <p:sldId id="4513" r:id="rId64"/>
    <p:sldId id="4514" r:id="rId65"/>
    <p:sldId id="4515" r:id="rId66"/>
    <p:sldId id="340" r:id="rId67"/>
    <p:sldId id="273" r:id="rId68"/>
    <p:sldId id="4556" r:id="rId6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Lst>
        </p14:section>
        <p14:section name="Azure Governance" id="{89003D9B-AC4A-41DA-BF9A-35157AAFE2EE}">
          <p14:sldIdLst>
            <p14:sldId id="312"/>
            <p14:sldId id="311"/>
            <p14:sldId id="1849"/>
            <p14:sldId id="4479"/>
            <p14:sldId id="4539"/>
            <p14:sldId id="4547"/>
          </p14:sldIdLst>
        </p14:section>
        <p14:section name="Management Groups" id="{52CC2FB9-7908-4315-B293-7C95D3678284}">
          <p14:sldIdLst>
            <p14:sldId id="1882"/>
            <p14:sldId id="4529"/>
            <p14:sldId id="4510"/>
            <p14:sldId id="1566"/>
          </p14:sldIdLst>
        </p14:section>
        <p14:section name="RBAC" id="{B7B48116-9E3F-43A4-B581-FCA5BE2D952D}">
          <p14:sldIdLst>
            <p14:sldId id="8344"/>
            <p14:sldId id="4552"/>
          </p14:sldIdLst>
        </p14:section>
        <p14:section name="Azure Policies" id="{ADBDE13F-CC59-478B-8FC4-EE994FBB435F}">
          <p14:sldIdLst>
            <p14:sldId id="2315"/>
            <p14:sldId id="267"/>
            <p14:sldId id="268"/>
            <p14:sldId id="269"/>
            <p14:sldId id="1551"/>
            <p14:sldId id="2792"/>
            <p14:sldId id="2793"/>
            <p14:sldId id="275"/>
            <p14:sldId id="276"/>
            <p14:sldId id="2794"/>
            <p14:sldId id="2316"/>
            <p14:sldId id="4554"/>
            <p14:sldId id="2319"/>
          </p14:sldIdLst>
        </p14:section>
        <p14:section name="BluePrints" id="{5E74F7D6-A16C-4BBE-897C-D004DED3303A}">
          <p14:sldIdLst>
            <p14:sldId id="1843"/>
            <p14:sldId id="8219"/>
            <p14:sldId id="2318"/>
            <p14:sldId id="307"/>
            <p14:sldId id="8221"/>
            <p14:sldId id="8220"/>
          </p14:sldIdLst>
        </p14:section>
        <p14:section name="Resource Graph" id="{C5D7245D-3152-499D-BF78-0CBB4F2A7BF5}">
          <p14:sldIdLst>
            <p14:sldId id="4481"/>
          </p14:sldIdLst>
        </p14:section>
        <p14:section name="Cost Management" id="{A34C947A-EBB5-4C7C-8741-A927FA6C1C0E}">
          <p14:sldIdLst>
            <p14:sldId id="1727"/>
            <p14:sldId id="409"/>
            <p14:sldId id="3716"/>
            <p14:sldId id="3719"/>
            <p14:sldId id="4502"/>
            <p14:sldId id="4501"/>
            <p14:sldId id="4499"/>
            <p14:sldId id="8343"/>
            <p14:sldId id="4512"/>
            <p14:sldId id="4500"/>
            <p14:sldId id="302"/>
            <p14:sldId id="4506"/>
            <p14:sldId id="4507"/>
            <p14:sldId id="8338"/>
            <p14:sldId id="8339"/>
            <p14:sldId id="8333"/>
            <p14:sldId id="4513"/>
            <p14:sldId id="4514"/>
            <p14:sldId id="4515"/>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4ADA9B-316E-466A-AEA0-5EC4F3D32B84}" v="34" dt="2019-05-01T16:25:15.940"/>
    <p1510:client id="{AA4DEC3F-ABF1-4E38-BED2-403D59607269}" v="7" dt="2019-05-01T16:36:57.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autoAdjust="0"/>
    <p:restoredTop sz="79482" autoAdjust="0"/>
  </p:normalViewPr>
  <p:slideViewPr>
    <p:cSldViewPr snapToGrid="0">
      <p:cViewPr varScale="1">
        <p:scale>
          <a:sx n="81" d="100"/>
          <a:sy n="81" d="100"/>
        </p:scale>
        <p:origin x="750" y="30"/>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B80514-0E91-4793-847A-D8C0809A3C4E}"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31678A63-2AB5-48F0-8E3C-1553DF8870EF}">
      <dgm:prSet phldrT="[Text]" custT="1"/>
      <dgm:spPr/>
      <dgm:t>
        <a:bodyPr/>
        <a:lstStyle/>
        <a:p>
          <a:r>
            <a:rPr lang="en-US" sz="1400"/>
            <a:t>Biz Unit 1</a:t>
          </a:r>
        </a:p>
        <a:p>
          <a:r>
            <a:rPr lang="en-US" sz="1400"/>
            <a:t>(EA Department)</a:t>
          </a:r>
        </a:p>
      </dgm:t>
    </dgm:pt>
    <dgm:pt modelId="{13AD67B0-F2CE-42FC-B322-1BC255C46DC6}" type="parTrans" cxnId="{E57848F0-C63E-42A9-A77A-7F8773F71D1A}">
      <dgm:prSet/>
      <dgm:spPr/>
      <dgm:t>
        <a:bodyPr/>
        <a:lstStyle/>
        <a:p>
          <a:endParaRPr lang="en-US" sz="1400"/>
        </a:p>
      </dgm:t>
    </dgm:pt>
    <dgm:pt modelId="{0A36C9E6-4DAB-41C7-B1BD-0D640920E31A}" type="sibTrans" cxnId="{E57848F0-C63E-42A9-A77A-7F8773F71D1A}">
      <dgm:prSet/>
      <dgm:spPr/>
      <dgm:t>
        <a:bodyPr/>
        <a:lstStyle/>
        <a:p>
          <a:endParaRPr lang="en-US" sz="1400"/>
        </a:p>
      </dgm:t>
    </dgm:pt>
    <dgm:pt modelId="{59323F17-1066-48E8-B590-55C2711F66D6}">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69CACCBA-A6FF-430F-A1EA-855A1A6D4A48}" type="parTrans" cxnId="{B5F92F48-6254-42A0-BB66-52E2566C900D}">
      <dgm:prSet/>
      <dgm:spPr/>
      <dgm:t>
        <a:bodyPr/>
        <a:lstStyle/>
        <a:p>
          <a:endParaRPr lang="en-US" sz="1400"/>
        </a:p>
      </dgm:t>
    </dgm:pt>
    <dgm:pt modelId="{CD755A72-6CA6-4B81-8FDF-E6A9DB1BA855}" type="sibTrans" cxnId="{B5F92F48-6254-42A0-BB66-52E2566C900D}">
      <dgm:prSet/>
      <dgm:spPr/>
      <dgm:t>
        <a:bodyPr/>
        <a:lstStyle/>
        <a:p>
          <a:endParaRPr lang="en-US" sz="1400"/>
        </a:p>
      </dgm:t>
    </dgm:pt>
    <dgm:pt modelId="{D12EABD8-3B54-491E-825A-465C46DADF14}">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5B59D6EC-108B-46A2-B059-14213B851E97}" type="parTrans" cxnId="{06182C6E-B31C-4E15-B086-74DB40609520}">
      <dgm:prSet/>
      <dgm:spPr/>
      <dgm:t>
        <a:bodyPr/>
        <a:lstStyle/>
        <a:p>
          <a:endParaRPr lang="en-US" sz="1400"/>
        </a:p>
      </dgm:t>
    </dgm:pt>
    <dgm:pt modelId="{B86F3A84-46A2-4CD1-AD13-4BE10DD1362D}" type="sibTrans" cxnId="{06182C6E-B31C-4E15-B086-74DB40609520}">
      <dgm:prSet/>
      <dgm:spPr/>
      <dgm:t>
        <a:bodyPr/>
        <a:lstStyle/>
        <a:p>
          <a:endParaRPr lang="en-US" sz="1400"/>
        </a:p>
      </dgm:t>
    </dgm:pt>
    <dgm:pt modelId="{E7C90D7D-451D-468B-8B25-DC977E77340A}">
      <dgm:prSet phldrT="[Text]" custT="1"/>
      <dgm:spPr>
        <a:solidFill>
          <a:schemeClr val="accent5">
            <a:lumMod val="20000"/>
            <a:lumOff val="80000"/>
          </a:schemeClr>
        </a:solidFill>
      </dgm:spPr>
      <dgm:t>
        <a:bodyPr/>
        <a:lstStyle/>
        <a:p>
          <a:r>
            <a:rPr lang="en-US" sz="1400">
              <a:solidFill>
                <a:schemeClr val="tx1"/>
              </a:solidFill>
            </a:rPr>
            <a:t>Biz Unit 3</a:t>
          </a:r>
        </a:p>
        <a:p>
          <a:r>
            <a:rPr lang="en-US" sz="1400">
              <a:solidFill>
                <a:schemeClr val="tx1"/>
              </a:solidFill>
            </a:rPr>
            <a:t>(EA Department)</a:t>
          </a:r>
        </a:p>
      </dgm:t>
    </dgm:pt>
    <dgm:pt modelId="{8CBA807F-8468-4618-8CE1-8B0C5570D2CD}" type="parTrans" cxnId="{C2B8C88C-8103-4AD9-87A0-574B262A2289}">
      <dgm:prSet/>
      <dgm:spPr/>
      <dgm:t>
        <a:bodyPr/>
        <a:lstStyle/>
        <a:p>
          <a:endParaRPr lang="en-US" sz="1400"/>
        </a:p>
      </dgm:t>
    </dgm:pt>
    <dgm:pt modelId="{4EBED47C-9CD6-4B06-93C2-2F31927EBC7A}" type="sibTrans" cxnId="{C2B8C88C-8103-4AD9-87A0-574B262A2289}">
      <dgm:prSet/>
      <dgm:spPr/>
      <dgm:t>
        <a:bodyPr/>
        <a:lstStyle/>
        <a:p>
          <a:endParaRPr lang="en-US" sz="1400"/>
        </a:p>
      </dgm:t>
    </dgm:pt>
    <dgm:pt modelId="{8BEC6CFF-BCC0-4E45-AF06-F7F2B7F31178}">
      <dgm:prSet phldrT="[Text]" custT="1"/>
      <dgm:spPr>
        <a:solidFill>
          <a:schemeClr val="accent1">
            <a:lumMod val="20000"/>
            <a:lumOff val="80000"/>
            <a:alpha val="90000"/>
          </a:schemeClr>
        </a:solidFill>
      </dgm:spPr>
      <dgm:t>
        <a:bodyPr/>
        <a:lstStyle/>
        <a:p>
          <a:r>
            <a:rPr lang="en-US" sz="1400"/>
            <a:t>Customer Support Tools</a:t>
          </a:r>
        </a:p>
      </dgm:t>
    </dgm:pt>
    <dgm:pt modelId="{5942F941-F240-45AC-81AD-195941D116C9}" type="parTrans" cxnId="{AD76759C-37C5-40D0-9F77-1798562860BA}">
      <dgm:prSet/>
      <dgm:spPr/>
      <dgm:t>
        <a:bodyPr/>
        <a:lstStyle/>
        <a:p>
          <a:endParaRPr lang="en-US" sz="1400"/>
        </a:p>
      </dgm:t>
    </dgm:pt>
    <dgm:pt modelId="{E0E67804-A091-40AC-97CC-4205441EDFFD}" type="sibTrans" cxnId="{AD76759C-37C5-40D0-9F77-1798562860BA}">
      <dgm:prSet/>
      <dgm:spPr/>
      <dgm:t>
        <a:bodyPr/>
        <a:lstStyle/>
        <a:p>
          <a:endParaRPr lang="en-US" sz="1400"/>
        </a:p>
      </dgm:t>
    </dgm:pt>
    <dgm:pt modelId="{51A5A180-FF30-4769-8FE8-A1D643827E71}">
      <dgm:prSet phldrT="[Text]" custT="1"/>
      <dgm:spPr>
        <a:solidFill>
          <a:schemeClr val="accent4">
            <a:lumMod val="20000"/>
            <a:lumOff val="80000"/>
          </a:schemeClr>
        </a:solidFill>
      </dgm:spPr>
      <dgm:t>
        <a:bodyPr/>
        <a:lstStyle/>
        <a:p>
          <a:r>
            <a:rPr lang="en-US" sz="1400">
              <a:solidFill>
                <a:schemeClr val="tx1"/>
              </a:solidFill>
            </a:rPr>
            <a:t>Biz Unit 2</a:t>
          </a:r>
        </a:p>
        <a:p>
          <a:r>
            <a:rPr lang="en-US" sz="1400">
              <a:solidFill>
                <a:schemeClr val="tx1"/>
              </a:solidFill>
            </a:rPr>
            <a:t>(EA Department)</a:t>
          </a:r>
        </a:p>
      </dgm:t>
    </dgm:pt>
    <dgm:pt modelId="{FC70393F-72F7-4243-AF7D-5E4FE83B4EC3}" type="parTrans" cxnId="{B672DAF1-570D-43C7-B5C5-0ED98702ADD2}">
      <dgm:prSet/>
      <dgm:spPr/>
      <dgm:t>
        <a:bodyPr/>
        <a:lstStyle/>
        <a:p>
          <a:endParaRPr lang="en-US" sz="1400"/>
        </a:p>
      </dgm:t>
    </dgm:pt>
    <dgm:pt modelId="{2A8A711D-EFFD-425C-B429-19A7BD5CA32C}" type="sibTrans" cxnId="{B672DAF1-570D-43C7-B5C5-0ED98702ADD2}">
      <dgm:prSet/>
      <dgm:spPr/>
      <dgm:t>
        <a:bodyPr/>
        <a:lstStyle/>
        <a:p>
          <a:endParaRPr lang="en-US" sz="1400"/>
        </a:p>
      </dgm:t>
    </dgm:pt>
    <dgm:pt modelId="{B111DA72-261D-4864-8542-83AE4DC481F0}">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BC6781E9-D907-465D-A1B8-B350E1B4B856}" type="parTrans" cxnId="{91F7E0C3-ABA9-4949-88E9-BE550A650436}">
      <dgm:prSet/>
      <dgm:spPr/>
      <dgm:t>
        <a:bodyPr/>
        <a:lstStyle/>
        <a:p>
          <a:endParaRPr lang="en-US" sz="1400"/>
        </a:p>
      </dgm:t>
    </dgm:pt>
    <dgm:pt modelId="{EE24D25C-0B06-4B5B-9EB2-B1A019742A03}" type="sibTrans" cxnId="{91F7E0C3-ABA9-4949-88E9-BE550A650436}">
      <dgm:prSet/>
      <dgm:spPr/>
      <dgm:t>
        <a:bodyPr/>
        <a:lstStyle/>
        <a:p>
          <a:endParaRPr lang="en-US" sz="1400"/>
        </a:p>
      </dgm:t>
    </dgm:pt>
    <dgm:pt modelId="{58D68A6C-9653-4561-A201-1BBA446528A2}">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159480D2-D6D5-44B8-A2E1-0E76B9115615}" type="parTrans" cxnId="{1B84F955-9661-4E53-A203-680D53B7D525}">
      <dgm:prSet/>
      <dgm:spPr/>
      <dgm:t>
        <a:bodyPr/>
        <a:lstStyle/>
        <a:p>
          <a:endParaRPr lang="en-US" sz="1400"/>
        </a:p>
      </dgm:t>
    </dgm:pt>
    <dgm:pt modelId="{53629086-E8E0-428A-8CA9-4F0CE623069D}" type="sibTrans" cxnId="{1B84F955-9661-4E53-A203-680D53B7D525}">
      <dgm:prSet/>
      <dgm:spPr/>
      <dgm:t>
        <a:bodyPr/>
        <a:lstStyle/>
        <a:p>
          <a:endParaRPr lang="en-US" sz="1400"/>
        </a:p>
      </dgm:t>
    </dgm:pt>
    <dgm:pt modelId="{85F68C4F-296E-4DBD-92AB-D24B100B7D38}">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45F5C1D6-F3AA-4FB4-B6CD-FB1DCF7B8F1C}" type="parTrans" cxnId="{B4CE2E15-8A96-4C1A-B64F-07242ACF481F}">
      <dgm:prSet/>
      <dgm:spPr/>
      <dgm:t>
        <a:bodyPr/>
        <a:lstStyle/>
        <a:p>
          <a:endParaRPr lang="en-US" sz="1400"/>
        </a:p>
      </dgm:t>
    </dgm:pt>
    <dgm:pt modelId="{1AD60F1D-1A89-4CDD-813E-AF5A142128CF}" type="sibTrans" cxnId="{B4CE2E15-8A96-4C1A-B64F-07242ACF481F}">
      <dgm:prSet/>
      <dgm:spPr/>
      <dgm:t>
        <a:bodyPr/>
        <a:lstStyle/>
        <a:p>
          <a:endParaRPr lang="en-US" sz="1400"/>
        </a:p>
      </dgm:t>
    </dgm:pt>
    <dgm:pt modelId="{B2E95965-9C8A-4CC9-8271-20E2D93F19FF}">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2FAAC4C2-1548-4EAE-8F8C-26CEEB78051D}" type="parTrans" cxnId="{4783D4CA-A47B-46D8-8C62-0DEDC98EB8E7}">
      <dgm:prSet/>
      <dgm:spPr/>
      <dgm:t>
        <a:bodyPr/>
        <a:lstStyle/>
        <a:p>
          <a:endParaRPr lang="en-US" sz="1400"/>
        </a:p>
      </dgm:t>
    </dgm:pt>
    <dgm:pt modelId="{2ACCD6E2-94FF-4796-8BEC-CFE81709C6BF}" type="sibTrans" cxnId="{4783D4CA-A47B-46D8-8C62-0DEDC98EB8E7}">
      <dgm:prSet/>
      <dgm:spPr/>
      <dgm:t>
        <a:bodyPr/>
        <a:lstStyle/>
        <a:p>
          <a:endParaRPr lang="en-US" sz="1400"/>
        </a:p>
      </dgm:t>
    </dgm:pt>
    <dgm:pt modelId="{0D7F969E-5FC5-438E-B189-1B2919ECE47A}" type="pres">
      <dgm:prSet presAssocID="{66B80514-0E91-4793-847A-D8C0809A3C4E}" presName="diagram" presStyleCnt="0">
        <dgm:presLayoutVars>
          <dgm:chPref val="1"/>
          <dgm:dir/>
          <dgm:animOne val="branch"/>
          <dgm:animLvl val="lvl"/>
          <dgm:resizeHandles/>
        </dgm:presLayoutVars>
      </dgm:prSet>
      <dgm:spPr/>
    </dgm:pt>
    <dgm:pt modelId="{E189216B-F798-4D4E-9440-296338B9C0CD}" type="pres">
      <dgm:prSet presAssocID="{31678A63-2AB5-48F0-8E3C-1553DF8870EF}" presName="root" presStyleCnt="0"/>
      <dgm:spPr/>
    </dgm:pt>
    <dgm:pt modelId="{4A1C2DAC-5755-4276-B274-F54672AE3DF7}" type="pres">
      <dgm:prSet presAssocID="{31678A63-2AB5-48F0-8E3C-1553DF8870EF}" presName="rootComposite" presStyleCnt="0"/>
      <dgm:spPr/>
    </dgm:pt>
    <dgm:pt modelId="{F512E548-1DEA-4F18-B05B-3997FB63605F}" type="pres">
      <dgm:prSet presAssocID="{31678A63-2AB5-48F0-8E3C-1553DF8870EF}" presName="rootText" presStyleLbl="node1" presStyleIdx="0" presStyleCnt="3"/>
      <dgm:spPr/>
    </dgm:pt>
    <dgm:pt modelId="{E48F06D1-2F68-461C-AA76-7B8E95343DF3}" type="pres">
      <dgm:prSet presAssocID="{31678A63-2AB5-48F0-8E3C-1553DF8870EF}" presName="rootConnector" presStyleLbl="node1" presStyleIdx="0" presStyleCnt="3"/>
      <dgm:spPr/>
    </dgm:pt>
    <dgm:pt modelId="{E04DE2A2-A0F3-4828-B82D-758109267A6A}" type="pres">
      <dgm:prSet presAssocID="{31678A63-2AB5-48F0-8E3C-1553DF8870EF}" presName="childShape" presStyleCnt="0"/>
      <dgm:spPr/>
    </dgm:pt>
    <dgm:pt modelId="{F0F522F2-5004-41C8-9361-64881613F7CF}" type="pres">
      <dgm:prSet presAssocID="{BC6781E9-D907-465D-A1B8-B350E1B4B856}" presName="Name13" presStyleLbl="parChTrans1D2" presStyleIdx="0" presStyleCnt="7"/>
      <dgm:spPr/>
    </dgm:pt>
    <dgm:pt modelId="{A2288072-D4F9-42C3-A960-F0D636C828F9}" type="pres">
      <dgm:prSet presAssocID="{B111DA72-261D-4864-8542-83AE4DC481F0}" presName="childText" presStyleLbl="bgAcc1" presStyleIdx="0" presStyleCnt="7">
        <dgm:presLayoutVars>
          <dgm:bulletEnabled val="1"/>
        </dgm:presLayoutVars>
      </dgm:prSet>
      <dgm:spPr/>
    </dgm:pt>
    <dgm:pt modelId="{05F14BD4-1CA9-43C6-87FE-15771367D562}" type="pres">
      <dgm:prSet presAssocID="{159480D2-D6D5-44B8-A2E1-0E76B9115615}" presName="Name13" presStyleLbl="parChTrans1D2" presStyleIdx="1" presStyleCnt="7"/>
      <dgm:spPr/>
    </dgm:pt>
    <dgm:pt modelId="{12995E3A-8BD6-480D-AAF0-265D40EEA42A}" type="pres">
      <dgm:prSet presAssocID="{58D68A6C-9653-4561-A201-1BBA446528A2}" presName="childText" presStyleLbl="bgAcc1" presStyleIdx="1" presStyleCnt="7">
        <dgm:presLayoutVars>
          <dgm:bulletEnabled val="1"/>
        </dgm:presLayoutVars>
      </dgm:prSet>
      <dgm:spPr/>
    </dgm:pt>
    <dgm:pt modelId="{EF3937E1-4DCC-4718-937C-1CC74B34A14E}" type="pres">
      <dgm:prSet presAssocID="{45F5C1D6-F3AA-4FB4-B6CD-FB1DCF7B8F1C}" presName="Name13" presStyleLbl="parChTrans1D2" presStyleIdx="2" presStyleCnt="7"/>
      <dgm:spPr/>
    </dgm:pt>
    <dgm:pt modelId="{E46B49A0-84B6-416D-999B-3579E656F583}" type="pres">
      <dgm:prSet presAssocID="{85F68C4F-296E-4DBD-92AB-D24B100B7D38}" presName="childText" presStyleLbl="bgAcc1" presStyleIdx="2" presStyleCnt="7">
        <dgm:presLayoutVars>
          <dgm:bulletEnabled val="1"/>
        </dgm:presLayoutVars>
      </dgm:prSet>
      <dgm:spPr/>
    </dgm:pt>
    <dgm:pt modelId="{B678A552-7704-4ECA-B6C7-124F8784DE0A}" type="pres">
      <dgm:prSet presAssocID="{51A5A180-FF30-4769-8FE8-A1D643827E71}" presName="root" presStyleCnt="0"/>
      <dgm:spPr/>
    </dgm:pt>
    <dgm:pt modelId="{0FB531C3-ADFD-4401-A461-FF926ED10EA1}" type="pres">
      <dgm:prSet presAssocID="{51A5A180-FF30-4769-8FE8-A1D643827E71}" presName="rootComposite" presStyleCnt="0"/>
      <dgm:spPr/>
    </dgm:pt>
    <dgm:pt modelId="{0D887403-DC51-4C2E-B4BB-84CF5CF1AB04}" type="pres">
      <dgm:prSet presAssocID="{51A5A180-FF30-4769-8FE8-A1D643827E71}" presName="rootText" presStyleLbl="node1" presStyleIdx="1" presStyleCnt="3"/>
      <dgm:spPr/>
    </dgm:pt>
    <dgm:pt modelId="{21150EC5-9E4A-4305-AA50-D7CC575C28B2}" type="pres">
      <dgm:prSet presAssocID="{51A5A180-FF30-4769-8FE8-A1D643827E71}" presName="rootConnector" presStyleLbl="node1" presStyleIdx="1" presStyleCnt="3"/>
      <dgm:spPr/>
    </dgm:pt>
    <dgm:pt modelId="{6BAD5639-6292-4A0B-8FE3-075697849FCE}" type="pres">
      <dgm:prSet presAssocID="{51A5A180-FF30-4769-8FE8-A1D643827E71}" presName="childShape" presStyleCnt="0"/>
      <dgm:spPr/>
    </dgm:pt>
    <dgm:pt modelId="{96CD66F9-52BE-41B2-AD1A-203F1CFDDD57}" type="pres">
      <dgm:prSet presAssocID="{69CACCBA-A6FF-430F-A1EA-855A1A6D4A48}" presName="Name13" presStyleLbl="parChTrans1D2" presStyleIdx="3" presStyleCnt="7"/>
      <dgm:spPr/>
    </dgm:pt>
    <dgm:pt modelId="{4CB478C8-6113-47D0-AFCE-E0612A2AAE8A}" type="pres">
      <dgm:prSet presAssocID="{59323F17-1066-48E8-B590-55C2711F66D6}" presName="childText" presStyleLbl="bgAcc1" presStyleIdx="3" presStyleCnt="7">
        <dgm:presLayoutVars>
          <dgm:bulletEnabled val="1"/>
        </dgm:presLayoutVars>
      </dgm:prSet>
      <dgm:spPr/>
    </dgm:pt>
    <dgm:pt modelId="{94DFC85F-276C-4F3A-AD7B-0AC9D6F07062}" type="pres">
      <dgm:prSet presAssocID="{5B59D6EC-108B-46A2-B059-14213B851E97}" presName="Name13" presStyleLbl="parChTrans1D2" presStyleIdx="4" presStyleCnt="7"/>
      <dgm:spPr/>
    </dgm:pt>
    <dgm:pt modelId="{ED0D8CCA-68D4-432B-BD3C-C72DA5925148}" type="pres">
      <dgm:prSet presAssocID="{D12EABD8-3B54-491E-825A-465C46DADF14}" presName="childText" presStyleLbl="bgAcc1" presStyleIdx="4" presStyleCnt="7">
        <dgm:presLayoutVars>
          <dgm:bulletEnabled val="1"/>
        </dgm:presLayoutVars>
      </dgm:prSet>
      <dgm:spPr/>
    </dgm:pt>
    <dgm:pt modelId="{814B5297-33B3-45E1-8B9D-6B5415FD79C4}" type="pres">
      <dgm:prSet presAssocID="{2FAAC4C2-1548-4EAE-8F8C-26CEEB78051D}" presName="Name13" presStyleLbl="parChTrans1D2" presStyleIdx="5" presStyleCnt="7"/>
      <dgm:spPr/>
    </dgm:pt>
    <dgm:pt modelId="{201936F1-E9B3-472D-8EB3-433F705E0EF3}" type="pres">
      <dgm:prSet presAssocID="{B2E95965-9C8A-4CC9-8271-20E2D93F19FF}" presName="childText" presStyleLbl="bgAcc1" presStyleIdx="5" presStyleCnt="7">
        <dgm:presLayoutVars>
          <dgm:bulletEnabled val="1"/>
        </dgm:presLayoutVars>
      </dgm:prSet>
      <dgm:spPr/>
    </dgm:pt>
    <dgm:pt modelId="{25B42A45-DBE5-48B4-A5BE-FCB22C18FF69}" type="pres">
      <dgm:prSet presAssocID="{E7C90D7D-451D-468B-8B25-DC977E77340A}" presName="root" presStyleCnt="0"/>
      <dgm:spPr/>
    </dgm:pt>
    <dgm:pt modelId="{2D0E6965-6796-472D-A295-92215B6BD826}" type="pres">
      <dgm:prSet presAssocID="{E7C90D7D-451D-468B-8B25-DC977E77340A}" presName="rootComposite" presStyleCnt="0"/>
      <dgm:spPr/>
    </dgm:pt>
    <dgm:pt modelId="{29A9E5B9-E38A-4EB7-86DD-5DB078CC3784}" type="pres">
      <dgm:prSet presAssocID="{E7C90D7D-451D-468B-8B25-DC977E77340A}" presName="rootText" presStyleLbl="node1" presStyleIdx="2" presStyleCnt="3"/>
      <dgm:spPr/>
    </dgm:pt>
    <dgm:pt modelId="{AABDE9E1-3B91-4F38-AF2A-21A86F8074C9}" type="pres">
      <dgm:prSet presAssocID="{E7C90D7D-451D-468B-8B25-DC977E77340A}" presName="rootConnector" presStyleLbl="node1" presStyleIdx="2" presStyleCnt="3"/>
      <dgm:spPr/>
    </dgm:pt>
    <dgm:pt modelId="{CC5CA995-75E4-4638-B501-6E3ED801D1B7}" type="pres">
      <dgm:prSet presAssocID="{E7C90D7D-451D-468B-8B25-DC977E77340A}" presName="childShape" presStyleCnt="0"/>
      <dgm:spPr/>
    </dgm:pt>
    <dgm:pt modelId="{DF0264FE-4EAC-43F9-805D-C9ACA868C3A2}" type="pres">
      <dgm:prSet presAssocID="{5942F941-F240-45AC-81AD-195941D116C9}" presName="Name13" presStyleLbl="parChTrans1D2" presStyleIdx="6" presStyleCnt="7"/>
      <dgm:spPr/>
    </dgm:pt>
    <dgm:pt modelId="{FF9D0CF4-4DF9-4721-BA13-F80371535B81}" type="pres">
      <dgm:prSet presAssocID="{8BEC6CFF-BCC0-4E45-AF06-F7F2B7F31178}" presName="childText" presStyleLbl="bgAcc1" presStyleIdx="6" presStyleCnt="7">
        <dgm:presLayoutVars>
          <dgm:bulletEnabled val="1"/>
        </dgm:presLayoutVars>
      </dgm:prSet>
      <dgm:spPr/>
    </dgm:pt>
  </dgm:ptLst>
  <dgm:cxnLst>
    <dgm:cxn modelId="{77A9E103-2404-40DE-9B10-5A5A5B1EDBB6}" type="presOf" srcId="{69CACCBA-A6FF-430F-A1EA-855A1A6D4A48}" destId="{96CD66F9-52BE-41B2-AD1A-203F1CFDDD57}" srcOrd="0" destOrd="0" presId="urn:microsoft.com/office/officeart/2005/8/layout/hierarchy3"/>
    <dgm:cxn modelId="{B4CE2E15-8A96-4C1A-B64F-07242ACF481F}" srcId="{31678A63-2AB5-48F0-8E3C-1553DF8870EF}" destId="{85F68C4F-296E-4DBD-92AB-D24B100B7D38}" srcOrd="2" destOrd="0" parTransId="{45F5C1D6-F3AA-4FB4-B6CD-FB1DCF7B8F1C}" sibTransId="{1AD60F1D-1A89-4CDD-813E-AF5A142128CF}"/>
    <dgm:cxn modelId="{98A4D92A-C152-4F4D-8ECF-41D127F747D9}" type="presOf" srcId="{66B80514-0E91-4793-847A-D8C0809A3C4E}" destId="{0D7F969E-5FC5-438E-B189-1B2919ECE47A}" srcOrd="0" destOrd="0" presId="urn:microsoft.com/office/officeart/2005/8/layout/hierarchy3"/>
    <dgm:cxn modelId="{157F5233-FA73-4850-A72E-9D963C493BB9}" type="presOf" srcId="{E7C90D7D-451D-468B-8B25-DC977E77340A}" destId="{29A9E5B9-E38A-4EB7-86DD-5DB078CC3784}" srcOrd="0" destOrd="0" presId="urn:microsoft.com/office/officeart/2005/8/layout/hierarchy3"/>
    <dgm:cxn modelId="{10C4845F-EDA7-4F27-9791-1E7672E72EC2}" type="presOf" srcId="{BC6781E9-D907-465D-A1B8-B350E1B4B856}" destId="{F0F522F2-5004-41C8-9361-64881613F7CF}" srcOrd="0" destOrd="0" presId="urn:microsoft.com/office/officeart/2005/8/layout/hierarchy3"/>
    <dgm:cxn modelId="{90252C66-F59F-44B3-930D-6761D89E9182}" type="presOf" srcId="{31678A63-2AB5-48F0-8E3C-1553DF8870EF}" destId="{F512E548-1DEA-4F18-B05B-3997FB63605F}" srcOrd="0" destOrd="0" presId="urn:microsoft.com/office/officeart/2005/8/layout/hierarchy3"/>
    <dgm:cxn modelId="{D7434866-418C-4971-95C7-F76363352519}" type="presOf" srcId="{D12EABD8-3B54-491E-825A-465C46DADF14}" destId="{ED0D8CCA-68D4-432B-BD3C-C72DA5925148}" srcOrd="0" destOrd="0" presId="urn:microsoft.com/office/officeart/2005/8/layout/hierarchy3"/>
    <dgm:cxn modelId="{B5F92F48-6254-42A0-BB66-52E2566C900D}" srcId="{51A5A180-FF30-4769-8FE8-A1D643827E71}" destId="{59323F17-1066-48E8-B590-55C2711F66D6}" srcOrd="0" destOrd="0" parTransId="{69CACCBA-A6FF-430F-A1EA-855A1A6D4A48}" sibTransId="{CD755A72-6CA6-4B81-8FDF-E6A9DB1BA855}"/>
    <dgm:cxn modelId="{91BC5D4B-7896-4425-BBDC-2A634D1B4B47}" type="presOf" srcId="{31678A63-2AB5-48F0-8E3C-1553DF8870EF}" destId="{E48F06D1-2F68-461C-AA76-7B8E95343DF3}" srcOrd="1" destOrd="0" presId="urn:microsoft.com/office/officeart/2005/8/layout/hierarchy3"/>
    <dgm:cxn modelId="{06182C6E-B31C-4E15-B086-74DB40609520}" srcId="{51A5A180-FF30-4769-8FE8-A1D643827E71}" destId="{D12EABD8-3B54-491E-825A-465C46DADF14}" srcOrd="1" destOrd="0" parTransId="{5B59D6EC-108B-46A2-B059-14213B851E97}" sibTransId="{B86F3A84-46A2-4CD1-AD13-4BE10DD1362D}"/>
    <dgm:cxn modelId="{1B84F955-9661-4E53-A203-680D53B7D525}" srcId="{31678A63-2AB5-48F0-8E3C-1553DF8870EF}" destId="{58D68A6C-9653-4561-A201-1BBA446528A2}" srcOrd="1" destOrd="0" parTransId="{159480D2-D6D5-44B8-A2E1-0E76B9115615}" sibTransId="{53629086-E8E0-428A-8CA9-4F0CE623069D}"/>
    <dgm:cxn modelId="{6A353656-0B62-4066-8FA4-54C0F6A8D589}" type="presOf" srcId="{B2E95965-9C8A-4CC9-8271-20E2D93F19FF}" destId="{201936F1-E9B3-472D-8EB3-433F705E0EF3}" srcOrd="0" destOrd="0" presId="urn:microsoft.com/office/officeart/2005/8/layout/hierarchy3"/>
    <dgm:cxn modelId="{9B96DC88-0D24-4B55-9C83-3BF7CD3BF216}" type="presOf" srcId="{E7C90D7D-451D-468B-8B25-DC977E77340A}" destId="{AABDE9E1-3B91-4F38-AF2A-21A86F8074C9}" srcOrd="1" destOrd="0" presId="urn:microsoft.com/office/officeart/2005/8/layout/hierarchy3"/>
    <dgm:cxn modelId="{C2B8C88C-8103-4AD9-87A0-574B262A2289}" srcId="{66B80514-0E91-4793-847A-D8C0809A3C4E}" destId="{E7C90D7D-451D-468B-8B25-DC977E77340A}" srcOrd="2" destOrd="0" parTransId="{8CBA807F-8468-4618-8CE1-8B0C5570D2CD}" sibTransId="{4EBED47C-9CD6-4B06-93C2-2F31927EBC7A}"/>
    <dgm:cxn modelId="{314F158D-CE4F-47D2-9288-7A0B0D0BB778}" type="presOf" srcId="{59323F17-1066-48E8-B590-55C2711F66D6}" destId="{4CB478C8-6113-47D0-AFCE-E0612A2AAE8A}" srcOrd="0" destOrd="0" presId="urn:microsoft.com/office/officeart/2005/8/layout/hierarchy3"/>
    <dgm:cxn modelId="{DD501F95-E04E-4888-8DE9-BAB9E9EC29F1}" type="presOf" srcId="{B111DA72-261D-4864-8542-83AE4DC481F0}" destId="{A2288072-D4F9-42C3-A960-F0D636C828F9}" srcOrd="0" destOrd="0" presId="urn:microsoft.com/office/officeart/2005/8/layout/hierarchy3"/>
    <dgm:cxn modelId="{539C169C-ECA8-436B-9554-1CBC11045FA0}" type="presOf" srcId="{5B59D6EC-108B-46A2-B059-14213B851E97}" destId="{94DFC85F-276C-4F3A-AD7B-0AC9D6F07062}" srcOrd="0" destOrd="0" presId="urn:microsoft.com/office/officeart/2005/8/layout/hierarchy3"/>
    <dgm:cxn modelId="{AD76759C-37C5-40D0-9F77-1798562860BA}" srcId="{E7C90D7D-451D-468B-8B25-DC977E77340A}" destId="{8BEC6CFF-BCC0-4E45-AF06-F7F2B7F31178}" srcOrd="0" destOrd="0" parTransId="{5942F941-F240-45AC-81AD-195941D116C9}" sibTransId="{E0E67804-A091-40AC-97CC-4205441EDFFD}"/>
    <dgm:cxn modelId="{FC3DA59D-113B-491B-9E08-6FEA3168C0F1}" type="presOf" srcId="{2FAAC4C2-1548-4EAE-8F8C-26CEEB78051D}" destId="{814B5297-33B3-45E1-8B9D-6B5415FD79C4}" srcOrd="0" destOrd="0" presId="urn:microsoft.com/office/officeart/2005/8/layout/hierarchy3"/>
    <dgm:cxn modelId="{D8B175A6-981B-42D3-B25D-46F1AE33B3A9}" type="presOf" srcId="{85F68C4F-296E-4DBD-92AB-D24B100B7D38}" destId="{E46B49A0-84B6-416D-999B-3579E656F583}" srcOrd="0" destOrd="0" presId="urn:microsoft.com/office/officeart/2005/8/layout/hierarchy3"/>
    <dgm:cxn modelId="{3B0344A9-C323-4AF6-A29C-EA49CA810065}" type="presOf" srcId="{8BEC6CFF-BCC0-4E45-AF06-F7F2B7F31178}" destId="{FF9D0CF4-4DF9-4721-BA13-F80371535B81}" srcOrd="0" destOrd="0" presId="urn:microsoft.com/office/officeart/2005/8/layout/hierarchy3"/>
    <dgm:cxn modelId="{2CF9E4A9-7B71-4658-A57B-2BD3F60BFAAB}" type="presOf" srcId="{51A5A180-FF30-4769-8FE8-A1D643827E71}" destId="{21150EC5-9E4A-4305-AA50-D7CC575C28B2}" srcOrd="1" destOrd="0" presId="urn:microsoft.com/office/officeart/2005/8/layout/hierarchy3"/>
    <dgm:cxn modelId="{37A59BAE-B44D-4068-A732-B95AFC968337}" type="presOf" srcId="{45F5C1D6-F3AA-4FB4-B6CD-FB1DCF7B8F1C}" destId="{EF3937E1-4DCC-4718-937C-1CC74B34A14E}" srcOrd="0" destOrd="0" presId="urn:microsoft.com/office/officeart/2005/8/layout/hierarchy3"/>
    <dgm:cxn modelId="{91F7E0C3-ABA9-4949-88E9-BE550A650436}" srcId="{31678A63-2AB5-48F0-8E3C-1553DF8870EF}" destId="{B111DA72-261D-4864-8542-83AE4DC481F0}" srcOrd="0" destOrd="0" parTransId="{BC6781E9-D907-465D-A1B8-B350E1B4B856}" sibTransId="{EE24D25C-0B06-4B5B-9EB2-B1A019742A03}"/>
    <dgm:cxn modelId="{DB09C3C7-80B6-4136-9635-57F1849A1D2E}" type="presOf" srcId="{5942F941-F240-45AC-81AD-195941D116C9}" destId="{DF0264FE-4EAC-43F9-805D-C9ACA868C3A2}" srcOrd="0" destOrd="0" presId="urn:microsoft.com/office/officeart/2005/8/layout/hierarchy3"/>
    <dgm:cxn modelId="{4783D4CA-A47B-46D8-8C62-0DEDC98EB8E7}" srcId="{51A5A180-FF30-4769-8FE8-A1D643827E71}" destId="{B2E95965-9C8A-4CC9-8271-20E2D93F19FF}" srcOrd="2" destOrd="0" parTransId="{2FAAC4C2-1548-4EAE-8F8C-26CEEB78051D}" sibTransId="{2ACCD6E2-94FF-4796-8BEC-CFE81709C6BF}"/>
    <dgm:cxn modelId="{B0E774E4-2937-461C-A613-E760C92D7E4A}" type="presOf" srcId="{159480D2-D6D5-44B8-A2E1-0E76B9115615}" destId="{05F14BD4-1CA9-43C6-87FE-15771367D562}" srcOrd="0" destOrd="0" presId="urn:microsoft.com/office/officeart/2005/8/layout/hierarchy3"/>
    <dgm:cxn modelId="{E57848F0-C63E-42A9-A77A-7F8773F71D1A}" srcId="{66B80514-0E91-4793-847A-D8C0809A3C4E}" destId="{31678A63-2AB5-48F0-8E3C-1553DF8870EF}" srcOrd="0" destOrd="0" parTransId="{13AD67B0-F2CE-42FC-B322-1BC255C46DC6}" sibTransId="{0A36C9E6-4DAB-41C7-B1BD-0D640920E31A}"/>
    <dgm:cxn modelId="{B672DAF1-570D-43C7-B5C5-0ED98702ADD2}" srcId="{66B80514-0E91-4793-847A-D8C0809A3C4E}" destId="{51A5A180-FF30-4769-8FE8-A1D643827E71}" srcOrd="1" destOrd="0" parTransId="{FC70393F-72F7-4243-AF7D-5E4FE83B4EC3}" sibTransId="{2A8A711D-EFFD-425C-B429-19A7BD5CA32C}"/>
    <dgm:cxn modelId="{B59069F3-37BE-4192-B0C9-F93DBE47B4CE}" type="presOf" srcId="{51A5A180-FF30-4769-8FE8-A1D643827E71}" destId="{0D887403-DC51-4C2E-B4BB-84CF5CF1AB04}" srcOrd="0" destOrd="0" presId="urn:microsoft.com/office/officeart/2005/8/layout/hierarchy3"/>
    <dgm:cxn modelId="{6FC8C1FA-BCC3-4529-9AEB-2FE0EFC393C8}" type="presOf" srcId="{58D68A6C-9653-4561-A201-1BBA446528A2}" destId="{12995E3A-8BD6-480D-AAF0-265D40EEA42A}" srcOrd="0" destOrd="0" presId="urn:microsoft.com/office/officeart/2005/8/layout/hierarchy3"/>
    <dgm:cxn modelId="{0E9289BC-D497-4748-A63B-34389BB6D36D}" type="presParOf" srcId="{0D7F969E-5FC5-438E-B189-1B2919ECE47A}" destId="{E189216B-F798-4D4E-9440-296338B9C0CD}" srcOrd="0" destOrd="0" presId="urn:microsoft.com/office/officeart/2005/8/layout/hierarchy3"/>
    <dgm:cxn modelId="{BFA30C8E-CBF7-43CA-96AA-760FEA602E66}" type="presParOf" srcId="{E189216B-F798-4D4E-9440-296338B9C0CD}" destId="{4A1C2DAC-5755-4276-B274-F54672AE3DF7}" srcOrd="0" destOrd="0" presId="urn:microsoft.com/office/officeart/2005/8/layout/hierarchy3"/>
    <dgm:cxn modelId="{5E6DB7A5-37BF-4D19-9FCA-5B9F9C33FD11}" type="presParOf" srcId="{4A1C2DAC-5755-4276-B274-F54672AE3DF7}" destId="{F512E548-1DEA-4F18-B05B-3997FB63605F}" srcOrd="0" destOrd="0" presId="urn:microsoft.com/office/officeart/2005/8/layout/hierarchy3"/>
    <dgm:cxn modelId="{D692F6E9-1E02-45AF-A648-99DC294A348B}" type="presParOf" srcId="{4A1C2DAC-5755-4276-B274-F54672AE3DF7}" destId="{E48F06D1-2F68-461C-AA76-7B8E95343DF3}" srcOrd="1" destOrd="0" presId="urn:microsoft.com/office/officeart/2005/8/layout/hierarchy3"/>
    <dgm:cxn modelId="{3AD07919-0900-494D-B00A-B00560C63219}" type="presParOf" srcId="{E189216B-F798-4D4E-9440-296338B9C0CD}" destId="{E04DE2A2-A0F3-4828-B82D-758109267A6A}" srcOrd="1" destOrd="0" presId="urn:microsoft.com/office/officeart/2005/8/layout/hierarchy3"/>
    <dgm:cxn modelId="{DFAA0ABE-27EB-4C18-B831-17922E80C05B}" type="presParOf" srcId="{E04DE2A2-A0F3-4828-B82D-758109267A6A}" destId="{F0F522F2-5004-41C8-9361-64881613F7CF}" srcOrd="0" destOrd="0" presId="urn:microsoft.com/office/officeart/2005/8/layout/hierarchy3"/>
    <dgm:cxn modelId="{76F00DE7-6BD4-40D8-86E0-B876BA044BD4}" type="presParOf" srcId="{E04DE2A2-A0F3-4828-B82D-758109267A6A}" destId="{A2288072-D4F9-42C3-A960-F0D636C828F9}" srcOrd="1" destOrd="0" presId="urn:microsoft.com/office/officeart/2005/8/layout/hierarchy3"/>
    <dgm:cxn modelId="{1C95C692-50E0-4DEC-93D0-E7701329D5B0}" type="presParOf" srcId="{E04DE2A2-A0F3-4828-B82D-758109267A6A}" destId="{05F14BD4-1CA9-43C6-87FE-15771367D562}" srcOrd="2" destOrd="0" presId="urn:microsoft.com/office/officeart/2005/8/layout/hierarchy3"/>
    <dgm:cxn modelId="{5031E88B-0145-4654-B97C-E7D0CD5B33EB}" type="presParOf" srcId="{E04DE2A2-A0F3-4828-B82D-758109267A6A}" destId="{12995E3A-8BD6-480D-AAF0-265D40EEA42A}" srcOrd="3" destOrd="0" presId="urn:microsoft.com/office/officeart/2005/8/layout/hierarchy3"/>
    <dgm:cxn modelId="{2286C4C3-B729-4B96-9BDC-0FC3D397839A}" type="presParOf" srcId="{E04DE2A2-A0F3-4828-B82D-758109267A6A}" destId="{EF3937E1-4DCC-4718-937C-1CC74B34A14E}" srcOrd="4" destOrd="0" presId="urn:microsoft.com/office/officeart/2005/8/layout/hierarchy3"/>
    <dgm:cxn modelId="{12074670-952A-4816-A741-A0CF78D13E96}" type="presParOf" srcId="{E04DE2A2-A0F3-4828-B82D-758109267A6A}" destId="{E46B49A0-84B6-416D-999B-3579E656F583}" srcOrd="5" destOrd="0" presId="urn:microsoft.com/office/officeart/2005/8/layout/hierarchy3"/>
    <dgm:cxn modelId="{6B6C1534-6A73-4DE1-A804-1E7FE2F2E903}" type="presParOf" srcId="{0D7F969E-5FC5-438E-B189-1B2919ECE47A}" destId="{B678A552-7704-4ECA-B6C7-124F8784DE0A}" srcOrd="1" destOrd="0" presId="urn:microsoft.com/office/officeart/2005/8/layout/hierarchy3"/>
    <dgm:cxn modelId="{A62D0527-3EED-49AA-A020-05EF1E555692}" type="presParOf" srcId="{B678A552-7704-4ECA-B6C7-124F8784DE0A}" destId="{0FB531C3-ADFD-4401-A461-FF926ED10EA1}" srcOrd="0" destOrd="0" presId="urn:microsoft.com/office/officeart/2005/8/layout/hierarchy3"/>
    <dgm:cxn modelId="{5220E16D-8056-441C-984E-DAEA36B11769}" type="presParOf" srcId="{0FB531C3-ADFD-4401-A461-FF926ED10EA1}" destId="{0D887403-DC51-4C2E-B4BB-84CF5CF1AB04}" srcOrd="0" destOrd="0" presId="urn:microsoft.com/office/officeart/2005/8/layout/hierarchy3"/>
    <dgm:cxn modelId="{4D905040-97C3-4818-A44F-6B8EF0F40B5F}" type="presParOf" srcId="{0FB531C3-ADFD-4401-A461-FF926ED10EA1}" destId="{21150EC5-9E4A-4305-AA50-D7CC575C28B2}" srcOrd="1" destOrd="0" presId="urn:microsoft.com/office/officeart/2005/8/layout/hierarchy3"/>
    <dgm:cxn modelId="{06EA10E4-0068-483B-A873-30CC691C4F27}" type="presParOf" srcId="{B678A552-7704-4ECA-B6C7-124F8784DE0A}" destId="{6BAD5639-6292-4A0B-8FE3-075697849FCE}" srcOrd="1" destOrd="0" presId="urn:microsoft.com/office/officeart/2005/8/layout/hierarchy3"/>
    <dgm:cxn modelId="{CA32E323-5872-4D04-A0A2-FAEC58CF6373}" type="presParOf" srcId="{6BAD5639-6292-4A0B-8FE3-075697849FCE}" destId="{96CD66F9-52BE-41B2-AD1A-203F1CFDDD57}" srcOrd="0" destOrd="0" presId="urn:microsoft.com/office/officeart/2005/8/layout/hierarchy3"/>
    <dgm:cxn modelId="{D3F8759B-4AD2-4B9E-86E8-9F3889DABCBA}" type="presParOf" srcId="{6BAD5639-6292-4A0B-8FE3-075697849FCE}" destId="{4CB478C8-6113-47D0-AFCE-E0612A2AAE8A}" srcOrd="1" destOrd="0" presId="urn:microsoft.com/office/officeart/2005/8/layout/hierarchy3"/>
    <dgm:cxn modelId="{8195A047-7D62-4BE4-81EA-8BA5C25D2B3A}" type="presParOf" srcId="{6BAD5639-6292-4A0B-8FE3-075697849FCE}" destId="{94DFC85F-276C-4F3A-AD7B-0AC9D6F07062}" srcOrd="2" destOrd="0" presId="urn:microsoft.com/office/officeart/2005/8/layout/hierarchy3"/>
    <dgm:cxn modelId="{ADDA80F9-2CE2-4A0B-A249-4D77D127EDC0}" type="presParOf" srcId="{6BAD5639-6292-4A0B-8FE3-075697849FCE}" destId="{ED0D8CCA-68D4-432B-BD3C-C72DA5925148}" srcOrd="3" destOrd="0" presId="urn:microsoft.com/office/officeart/2005/8/layout/hierarchy3"/>
    <dgm:cxn modelId="{301544C6-2D19-40E7-83ED-843E47850040}" type="presParOf" srcId="{6BAD5639-6292-4A0B-8FE3-075697849FCE}" destId="{814B5297-33B3-45E1-8B9D-6B5415FD79C4}" srcOrd="4" destOrd="0" presId="urn:microsoft.com/office/officeart/2005/8/layout/hierarchy3"/>
    <dgm:cxn modelId="{D6A13156-12A8-49C0-A260-D86422FCE0F7}" type="presParOf" srcId="{6BAD5639-6292-4A0B-8FE3-075697849FCE}" destId="{201936F1-E9B3-472D-8EB3-433F705E0EF3}" srcOrd="5" destOrd="0" presId="urn:microsoft.com/office/officeart/2005/8/layout/hierarchy3"/>
    <dgm:cxn modelId="{18141AD1-1463-47BD-86CB-CC2F9F7662C4}" type="presParOf" srcId="{0D7F969E-5FC5-438E-B189-1B2919ECE47A}" destId="{25B42A45-DBE5-48B4-A5BE-FCB22C18FF69}" srcOrd="2" destOrd="0" presId="urn:microsoft.com/office/officeart/2005/8/layout/hierarchy3"/>
    <dgm:cxn modelId="{93DF7F9C-FF86-4060-82BB-E42054CBA18D}" type="presParOf" srcId="{25B42A45-DBE5-48B4-A5BE-FCB22C18FF69}" destId="{2D0E6965-6796-472D-A295-92215B6BD826}" srcOrd="0" destOrd="0" presId="urn:microsoft.com/office/officeart/2005/8/layout/hierarchy3"/>
    <dgm:cxn modelId="{B5A0CAF6-518B-4E96-8FED-C2F49BA5DCD0}" type="presParOf" srcId="{2D0E6965-6796-472D-A295-92215B6BD826}" destId="{29A9E5B9-E38A-4EB7-86DD-5DB078CC3784}" srcOrd="0" destOrd="0" presId="urn:microsoft.com/office/officeart/2005/8/layout/hierarchy3"/>
    <dgm:cxn modelId="{2DC3BCA1-22E1-4798-9733-390B9CC9AB69}" type="presParOf" srcId="{2D0E6965-6796-472D-A295-92215B6BD826}" destId="{AABDE9E1-3B91-4F38-AF2A-21A86F8074C9}" srcOrd="1" destOrd="0" presId="urn:microsoft.com/office/officeart/2005/8/layout/hierarchy3"/>
    <dgm:cxn modelId="{27456430-AEF7-4CD3-9D33-23707C4190F3}" type="presParOf" srcId="{25B42A45-DBE5-48B4-A5BE-FCB22C18FF69}" destId="{CC5CA995-75E4-4638-B501-6E3ED801D1B7}" srcOrd="1" destOrd="0" presId="urn:microsoft.com/office/officeart/2005/8/layout/hierarchy3"/>
    <dgm:cxn modelId="{A8CA2862-C8DA-47ED-9FDD-6A8BA8338A5D}" type="presParOf" srcId="{CC5CA995-75E4-4638-B501-6E3ED801D1B7}" destId="{DF0264FE-4EAC-43F9-805D-C9ACA868C3A2}" srcOrd="0" destOrd="0" presId="urn:microsoft.com/office/officeart/2005/8/layout/hierarchy3"/>
    <dgm:cxn modelId="{6E137D1B-6CBB-4ED7-916B-098A0CA132BB}" type="presParOf" srcId="{CC5CA995-75E4-4638-B501-6E3ED801D1B7}" destId="{FF9D0CF4-4DF9-4721-BA13-F80371535B8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8600A7-50E6-4F57-83D0-7956526A504E}"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EF73B45F-1B32-487F-8FEB-0A55FDAE7242}">
      <dgm:prSet phldrT="[Text]"/>
      <dgm:spPr/>
      <dgm:t>
        <a:bodyPr/>
        <a:lstStyle/>
        <a:p>
          <a:r>
            <a:rPr lang="en-US"/>
            <a:t>Biz Unit 1</a:t>
          </a:r>
        </a:p>
      </dgm:t>
    </dgm:pt>
    <dgm:pt modelId="{7AAD2423-BB46-4498-ACA8-1F662556A097}" type="parTrans" cxnId="{F6282444-3768-46BD-8105-B280D8BDB744}">
      <dgm:prSet/>
      <dgm:spPr/>
      <dgm:t>
        <a:bodyPr/>
        <a:lstStyle/>
        <a:p>
          <a:endParaRPr lang="en-US"/>
        </a:p>
      </dgm:t>
    </dgm:pt>
    <dgm:pt modelId="{93741736-AC34-46CB-B2F2-ABF75F5F7C40}" type="sibTrans" cxnId="{F6282444-3768-46BD-8105-B280D8BDB744}">
      <dgm:prSet/>
      <dgm:spPr/>
      <dgm:t>
        <a:bodyPr/>
        <a:lstStyle/>
        <a:p>
          <a:endParaRPr lang="en-US"/>
        </a:p>
      </dgm:t>
    </dgm:pt>
    <dgm:pt modelId="{E9023BFA-C56F-4DC9-8692-1B9093B76747}">
      <dgm:prSet phldrT="[Text]"/>
      <dgm:spPr>
        <a:solidFill>
          <a:schemeClr val="accent3">
            <a:lumMod val="40000"/>
            <a:lumOff val="60000"/>
          </a:schemeClr>
        </a:solidFill>
      </dgm:spPr>
      <dgm:t>
        <a:bodyPr/>
        <a:lstStyle/>
        <a:p>
          <a:r>
            <a:rPr lang="en-US" err="1"/>
            <a:t>CostMgmt_Dev</a:t>
          </a:r>
          <a:endParaRPr lang="en-US"/>
        </a:p>
      </dgm:t>
    </dgm:pt>
    <dgm:pt modelId="{1CE9F770-4F73-4DA8-8F60-7A0532296471}" type="parTrans" cxnId="{8E8F92C9-30F3-49BE-A5AF-42A60D8596A5}">
      <dgm:prSet/>
      <dgm:spPr/>
      <dgm:t>
        <a:bodyPr/>
        <a:lstStyle/>
        <a:p>
          <a:endParaRPr lang="en-US"/>
        </a:p>
      </dgm:t>
    </dgm:pt>
    <dgm:pt modelId="{D3BE5501-0356-4EBA-B47E-86D37BDB4A43}" type="sibTrans" cxnId="{8E8F92C9-30F3-49BE-A5AF-42A60D8596A5}">
      <dgm:prSet/>
      <dgm:spPr/>
      <dgm:t>
        <a:bodyPr/>
        <a:lstStyle/>
        <a:p>
          <a:endParaRPr lang="en-US"/>
        </a:p>
      </dgm:t>
    </dgm:pt>
    <dgm:pt modelId="{2FE80865-30C1-4005-B141-1FB490647A41}">
      <dgm:prSet phldrT="[Text]"/>
      <dgm:spPr>
        <a:solidFill>
          <a:schemeClr val="bg1">
            <a:lumMod val="65000"/>
          </a:schemeClr>
        </a:solidFill>
      </dgm:spPr>
      <dgm:t>
        <a:bodyPr/>
        <a:lstStyle/>
        <a:p>
          <a:r>
            <a:rPr lang="en-US" err="1"/>
            <a:t>myProject_UI</a:t>
          </a:r>
          <a:endParaRPr lang="en-US"/>
        </a:p>
      </dgm:t>
    </dgm:pt>
    <dgm:pt modelId="{E1CB2128-98A8-4F65-B423-BD2A14B4BF98}" type="parTrans" cxnId="{6E002B1C-D5F9-4AE4-B94D-18FF98F52CB5}">
      <dgm:prSet/>
      <dgm:spPr/>
      <dgm:t>
        <a:bodyPr/>
        <a:lstStyle/>
        <a:p>
          <a:endParaRPr lang="en-US"/>
        </a:p>
      </dgm:t>
    </dgm:pt>
    <dgm:pt modelId="{A10BBF52-3122-4B38-A461-371D03B95E42}" type="sibTrans" cxnId="{6E002B1C-D5F9-4AE4-B94D-18FF98F52CB5}">
      <dgm:prSet/>
      <dgm:spPr/>
      <dgm:t>
        <a:bodyPr/>
        <a:lstStyle/>
        <a:p>
          <a:endParaRPr lang="en-US"/>
        </a:p>
      </dgm:t>
    </dgm:pt>
    <dgm:pt modelId="{8E66AFCD-85E8-41C9-B204-037A99CB024E}">
      <dgm:prSet phldrT="[Text]"/>
      <dgm:spPr>
        <a:solidFill>
          <a:schemeClr val="bg1">
            <a:lumMod val="65000"/>
          </a:schemeClr>
        </a:solidFill>
      </dgm:spPr>
      <dgm:t>
        <a:bodyPr/>
        <a:lstStyle/>
        <a:p>
          <a:r>
            <a:rPr lang="en-US" err="1"/>
            <a:t>myProject_Db</a:t>
          </a:r>
          <a:endParaRPr lang="en-US"/>
        </a:p>
      </dgm:t>
    </dgm:pt>
    <dgm:pt modelId="{C451A0D3-536A-4B2A-A527-6B12536D7FDE}" type="parTrans" cxnId="{FCE291ED-FCFF-4A41-9F74-286FAA7BFDBA}">
      <dgm:prSet/>
      <dgm:spPr/>
      <dgm:t>
        <a:bodyPr/>
        <a:lstStyle/>
        <a:p>
          <a:endParaRPr lang="en-US"/>
        </a:p>
      </dgm:t>
    </dgm:pt>
    <dgm:pt modelId="{07B57FC5-161D-47BA-9CC4-307B736024FA}" type="sibTrans" cxnId="{FCE291ED-FCFF-4A41-9F74-286FAA7BFDBA}">
      <dgm:prSet/>
      <dgm:spPr/>
      <dgm:t>
        <a:bodyPr/>
        <a:lstStyle/>
        <a:p>
          <a:endParaRPr lang="en-US"/>
        </a:p>
      </dgm:t>
    </dgm:pt>
    <dgm:pt modelId="{9D41AA40-565C-4831-A5AA-DE127D9E1C29}">
      <dgm:prSet phldrT="[Text]"/>
      <dgm:spPr>
        <a:solidFill>
          <a:schemeClr val="accent2">
            <a:lumMod val="10000"/>
            <a:lumOff val="90000"/>
          </a:schemeClr>
        </a:solidFill>
      </dgm:spPr>
      <dgm:t>
        <a:bodyPr/>
        <a:lstStyle/>
        <a:p>
          <a:r>
            <a:rPr lang="en-US"/>
            <a:t>Department</a:t>
          </a:r>
        </a:p>
      </dgm:t>
    </dgm:pt>
    <dgm:pt modelId="{B9C199E9-A488-4AE1-8982-ABF14E8E901A}" type="parTrans" cxnId="{657DC3F2-43E9-4CAA-A31A-7C9461E2B9CE}">
      <dgm:prSet/>
      <dgm:spPr/>
      <dgm:t>
        <a:bodyPr/>
        <a:lstStyle/>
        <a:p>
          <a:endParaRPr lang="en-US"/>
        </a:p>
      </dgm:t>
    </dgm:pt>
    <dgm:pt modelId="{7E418218-52C2-4B79-B91F-B9FA9F80FB05}" type="sibTrans" cxnId="{657DC3F2-43E9-4CAA-A31A-7C9461E2B9CE}">
      <dgm:prSet/>
      <dgm:spPr/>
      <dgm:t>
        <a:bodyPr/>
        <a:lstStyle/>
        <a:p>
          <a:endParaRPr lang="en-US"/>
        </a:p>
      </dgm:t>
    </dgm:pt>
    <dgm:pt modelId="{D1DC4AAF-06AF-45F1-B865-B99934582477}">
      <dgm:prSet phldrT="[Text]"/>
      <dgm:spPr>
        <a:solidFill>
          <a:schemeClr val="accent2">
            <a:lumMod val="25000"/>
            <a:lumOff val="75000"/>
          </a:schemeClr>
        </a:solidFill>
      </dgm:spPr>
      <dgm:t>
        <a:bodyPr/>
        <a:lstStyle/>
        <a:p>
          <a:r>
            <a:rPr lang="en-US"/>
            <a:t>Subscription</a:t>
          </a:r>
        </a:p>
      </dgm:t>
    </dgm:pt>
    <dgm:pt modelId="{318CC3A6-8877-488D-8E06-BED06ABD466B}" type="parTrans" cxnId="{82C3E0B7-EF89-4C90-8539-146B4EA4AF1B}">
      <dgm:prSet/>
      <dgm:spPr/>
      <dgm:t>
        <a:bodyPr/>
        <a:lstStyle/>
        <a:p>
          <a:endParaRPr lang="en-US"/>
        </a:p>
      </dgm:t>
    </dgm:pt>
    <dgm:pt modelId="{11E53D11-D758-43CB-9DF9-2FA4332E399D}" type="sibTrans" cxnId="{82C3E0B7-EF89-4C90-8539-146B4EA4AF1B}">
      <dgm:prSet/>
      <dgm:spPr/>
      <dgm:t>
        <a:bodyPr/>
        <a:lstStyle/>
        <a:p>
          <a:endParaRPr lang="en-US"/>
        </a:p>
      </dgm:t>
    </dgm:pt>
    <dgm:pt modelId="{DE4D9265-4C5F-4C49-929B-AAA567864366}">
      <dgm:prSet phldrT="[Text]" custT="1"/>
      <dgm:spPr>
        <a:solidFill>
          <a:schemeClr val="accent1">
            <a:lumMod val="40000"/>
            <a:lumOff val="60000"/>
          </a:schemeClr>
        </a:solidFill>
        <a:ln>
          <a:solidFill>
            <a:schemeClr val="lt1">
              <a:hueOff val="0"/>
              <a:satOff val="0"/>
              <a:lumOff val="0"/>
            </a:schemeClr>
          </a:solidFill>
        </a:ln>
      </dgm:spPr>
      <dgm:t>
        <a:bodyPr/>
        <a:lstStyle/>
        <a:p>
          <a:r>
            <a:rPr lang="en-US" sz="2400"/>
            <a:t>Resource Group</a:t>
          </a:r>
        </a:p>
      </dgm:t>
    </dgm:pt>
    <dgm:pt modelId="{30C7A80F-C857-47FA-AD7B-652B30F594CC}" type="parTrans" cxnId="{602BEF04-2F02-475F-8AFC-00F4A8865B59}">
      <dgm:prSet/>
      <dgm:spPr/>
      <dgm:t>
        <a:bodyPr/>
        <a:lstStyle/>
        <a:p>
          <a:endParaRPr lang="en-US"/>
        </a:p>
      </dgm:t>
    </dgm:pt>
    <dgm:pt modelId="{DE322916-E984-4480-B17F-1F627923D0D4}" type="sibTrans" cxnId="{602BEF04-2F02-475F-8AFC-00F4A8865B59}">
      <dgm:prSet/>
      <dgm:spPr/>
      <dgm:t>
        <a:bodyPr/>
        <a:lstStyle/>
        <a:p>
          <a:endParaRPr lang="en-US"/>
        </a:p>
      </dgm:t>
    </dgm:pt>
    <dgm:pt modelId="{4F44804D-153F-41F3-8890-90A4D8F58759}" type="pres">
      <dgm:prSet presAssocID="{318600A7-50E6-4F57-83D0-7956526A504E}" presName="mainComposite" presStyleCnt="0">
        <dgm:presLayoutVars>
          <dgm:chPref val="1"/>
          <dgm:dir/>
          <dgm:animOne val="branch"/>
          <dgm:animLvl val="lvl"/>
          <dgm:resizeHandles val="exact"/>
        </dgm:presLayoutVars>
      </dgm:prSet>
      <dgm:spPr/>
    </dgm:pt>
    <dgm:pt modelId="{04A50AC6-9C50-4B21-8988-32ED93DD3033}" type="pres">
      <dgm:prSet presAssocID="{318600A7-50E6-4F57-83D0-7956526A504E}" presName="hierFlow" presStyleCnt="0"/>
      <dgm:spPr/>
    </dgm:pt>
    <dgm:pt modelId="{F17D2D17-CC13-43CD-9089-1DB7736F8AB7}" type="pres">
      <dgm:prSet presAssocID="{318600A7-50E6-4F57-83D0-7956526A504E}" presName="firstBuf" presStyleCnt="0"/>
      <dgm:spPr/>
    </dgm:pt>
    <dgm:pt modelId="{1003C448-EA3E-4237-BE74-99B20478499F}" type="pres">
      <dgm:prSet presAssocID="{318600A7-50E6-4F57-83D0-7956526A504E}" presName="hierChild1" presStyleCnt="0">
        <dgm:presLayoutVars>
          <dgm:chPref val="1"/>
          <dgm:animOne val="branch"/>
          <dgm:animLvl val="lvl"/>
        </dgm:presLayoutVars>
      </dgm:prSet>
      <dgm:spPr/>
    </dgm:pt>
    <dgm:pt modelId="{212EAEF2-7B4E-4DFB-BF84-81EE60144ABB}" type="pres">
      <dgm:prSet presAssocID="{EF73B45F-1B32-487F-8FEB-0A55FDAE7242}" presName="Name14" presStyleCnt="0"/>
      <dgm:spPr/>
    </dgm:pt>
    <dgm:pt modelId="{5344C691-2490-4DD3-BDEE-87CCE3596F29}" type="pres">
      <dgm:prSet presAssocID="{EF73B45F-1B32-487F-8FEB-0A55FDAE7242}" presName="level1Shape" presStyleLbl="node0" presStyleIdx="0" presStyleCnt="1">
        <dgm:presLayoutVars>
          <dgm:chPref val="3"/>
        </dgm:presLayoutVars>
      </dgm:prSet>
      <dgm:spPr/>
    </dgm:pt>
    <dgm:pt modelId="{13B3263F-A00F-40D2-A3BA-6702A9FAB41E}" type="pres">
      <dgm:prSet presAssocID="{EF73B45F-1B32-487F-8FEB-0A55FDAE7242}" presName="hierChild2" presStyleCnt="0"/>
      <dgm:spPr/>
    </dgm:pt>
    <dgm:pt modelId="{3A80EF92-1A94-43A3-A26D-93AEDEE4D2C9}" type="pres">
      <dgm:prSet presAssocID="{1CE9F770-4F73-4DA8-8F60-7A0532296471}" presName="Name19" presStyleLbl="parChTrans1D2" presStyleIdx="0" presStyleCnt="1"/>
      <dgm:spPr/>
    </dgm:pt>
    <dgm:pt modelId="{A295A90B-D289-46AA-A88C-09E6774394C3}" type="pres">
      <dgm:prSet presAssocID="{E9023BFA-C56F-4DC9-8692-1B9093B76747}" presName="Name21" presStyleCnt="0"/>
      <dgm:spPr/>
    </dgm:pt>
    <dgm:pt modelId="{9DCEF7DC-5259-415B-97B5-57AC49A3EA90}" type="pres">
      <dgm:prSet presAssocID="{E9023BFA-C56F-4DC9-8692-1B9093B76747}" presName="level2Shape" presStyleLbl="node2" presStyleIdx="0" presStyleCnt="1"/>
      <dgm:spPr/>
    </dgm:pt>
    <dgm:pt modelId="{206F9049-F455-4865-8A88-F3FBB5A1D845}" type="pres">
      <dgm:prSet presAssocID="{E9023BFA-C56F-4DC9-8692-1B9093B76747}" presName="hierChild3" presStyleCnt="0"/>
      <dgm:spPr/>
    </dgm:pt>
    <dgm:pt modelId="{1B1EF6EB-6170-4B6A-9D1A-71D42C77A9AF}" type="pres">
      <dgm:prSet presAssocID="{E1CB2128-98A8-4F65-B423-BD2A14B4BF98}" presName="Name19" presStyleLbl="parChTrans1D3" presStyleIdx="0" presStyleCnt="2"/>
      <dgm:spPr/>
    </dgm:pt>
    <dgm:pt modelId="{52C292F9-3EFA-46DC-A6D9-57B30D4A5561}" type="pres">
      <dgm:prSet presAssocID="{2FE80865-30C1-4005-B141-1FB490647A41}" presName="Name21" presStyleCnt="0"/>
      <dgm:spPr/>
    </dgm:pt>
    <dgm:pt modelId="{9AB6EF5F-8159-47D5-A6BE-D9BC83ABDF25}" type="pres">
      <dgm:prSet presAssocID="{2FE80865-30C1-4005-B141-1FB490647A41}" presName="level2Shape" presStyleLbl="node3" presStyleIdx="0" presStyleCnt="2"/>
      <dgm:spPr/>
    </dgm:pt>
    <dgm:pt modelId="{630DFF45-93E7-42E6-8976-68A726BB5823}" type="pres">
      <dgm:prSet presAssocID="{2FE80865-30C1-4005-B141-1FB490647A41}" presName="hierChild3" presStyleCnt="0"/>
      <dgm:spPr/>
    </dgm:pt>
    <dgm:pt modelId="{660F634D-5997-4497-A2F7-3832FC884940}" type="pres">
      <dgm:prSet presAssocID="{C451A0D3-536A-4B2A-A527-6B12536D7FDE}" presName="Name19" presStyleLbl="parChTrans1D3" presStyleIdx="1" presStyleCnt="2"/>
      <dgm:spPr/>
    </dgm:pt>
    <dgm:pt modelId="{3FFF5032-BF9F-4F26-BD4D-4C22436DD320}" type="pres">
      <dgm:prSet presAssocID="{8E66AFCD-85E8-41C9-B204-037A99CB024E}" presName="Name21" presStyleCnt="0"/>
      <dgm:spPr/>
    </dgm:pt>
    <dgm:pt modelId="{B1EE1431-824F-47AF-9AB3-F22768AB753D}" type="pres">
      <dgm:prSet presAssocID="{8E66AFCD-85E8-41C9-B204-037A99CB024E}" presName="level2Shape" presStyleLbl="node3" presStyleIdx="1" presStyleCnt="2"/>
      <dgm:spPr/>
    </dgm:pt>
    <dgm:pt modelId="{374C65DF-8443-432D-8CD0-D271F4408A44}" type="pres">
      <dgm:prSet presAssocID="{8E66AFCD-85E8-41C9-B204-037A99CB024E}" presName="hierChild3" presStyleCnt="0"/>
      <dgm:spPr/>
    </dgm:pt>
    <dgm:pt modelId="{E94C8E7D-C87A-4CD1-85CE-2A58ADDFDD74}" type="pres">
      <dgm:prSet presAssocID="{318600A7-50E6-4F57-83D0-7956526A504E}" presName="bgShapesFlow" presStyleCnt="0"/>
      <dgm:spPr/>
    </dgm:pt>
    <dgm:pt modelId="{DA0943E2-6006-4927-8359-D0D002B6C610}" type="pres">
      <dgm:prSet presAssocID="{9D41AA40-565C-4831-A5AA-DE127D9E1C29}" presName="rectComp" presStyleCnt="0"/>
      <dgm:spPr/>
    </dgm:pt>
    <dgm:pt modelId="{8E35C637-9B74-4622-AE37-6993956BBEA3}" type="pres">
      <dgm:prSet presAssocID="{9D41AA40-565C-4831-A5AA-DE127D9E1C29}" presName="bgRect" presStyleLbl="bgShp" presStyleIdx="0" presStyleCnt="3"/>
      <dgm:spPr/>
    </dgm:pt>
    <dgm:pt modelId="{F4C2939E-7E88-4E7F-8319-E6A264FBC965}" type="pres">
      <dgm:prSet presAssocID="{9D41AA40-565C-4831-A5AA-DE127D9E1C29}" presName="bgRectTx" presStyleLbl="bgShp" presStyleIdx="0" presStyleCnt="3">
        <dgm:presLayoutVars>
          <dgm:bulletEnabled val="1"/>
        </dgm:presLayoutVars>
      </dgm:prSet>
      <dgm:spPr/>
    </dgm:pt>
    <dgm:pt modelId="{7F0D36F0-6120-4EA5-B1AC-CA6D4F7B73C8}" type="pres">
      <dgm:prSet presAssocID="{9D41AA40-565C-4831-A5AA-DE127D9E1C29}" presName="spComp" presStyleCnt="0"/>
      <dgm:spPr/>
    </dgm:pt>
    <dgm:pt modelId="{8DA2EBFE-D348-4D9B-AD78-29D5645C4022}" type="pres">
      <dgm:prSet presAssocID="{9D41AA40-565C-4831-A5AA-DE127D9E1C29}" presName="vSp" presStyleCnt="0"/>
      <dgm:spPr/>
    </dgm:pt>
    <dgm:pt modelId="{EF58DFA8-4EFC-4F4E-99B0-5A10FF524E55}" type="pres">
      <dgm:prSet presAssocID="{D1DC4AAF-06AF-45F1-B865-B99934582477}" presName="rectComp" presStyleCnt="0"/>
      <dgm:spPr/>
    </dgm:pt>
    <dgm:pt modelId="{19F071CC-81A3-4D43-80FF-C82A512558A9}" type="pres">
      <dgm:prSet presAssocID="{D1DC4AAF-06AF-45F1-B865-B99934582477}" presName="bgRect" presStyleLbl="bgShp" presStyleIdx="1" presStyleCnt="3"/>
      <dgm:spPr/>
    </dgm:pt>
    <dgm:pt modelId="{04BB0419-A23C-40C8-8D15-3A30AC881829}" type="pres">
      <dgm:prSet presAssocID="{D1DC4AAF-06AF-45F1-B865-B99934582477}" presName="bgRectTx" presStyleLbl="bgShp" presStyleIdx="1" presStyleCnt="3">
        <dgm:presLayoutVars>
          <dgm:bulletEnabled val="1"/>
        </dgm:presLayoutVars>
      </dgm:prSet>
      <dgm:spPr/>
    </dgm:pt>
    <dgm:pt modelId="{9C523955-0E63-41EE-A5B1-BC6777CA4D1C}" type="pres">
      <dgm:prSet presAssocID="{D1DC4AAF-06AF-45F1-B865-B99934582477}" presName="spComp" presStyleCnt="0"/>
      <dgm:spPr/>
    </dgm:pt>
    <dgm:pt modelId="{18622241-385B-421E-9CB0-E8DC32C5C377}" type="pres">
      <dgm:prSet presAssocID="{D1DC4AAF-06AF-45F1-B865-B99934582477}" presName="vSp" presStyleCnt="0"/>
      <dgm:spPr/>
    </dgm:pt>
    <dgm:pt modelId="{A2095AD1-8A5D-4CC2-BDC5-07AAC710391A}" type="pres">
      <dgm:prSet presAssocID="{DE4D9265-4C5F-4C49-929B-AAA567864366}" presName="rectComp" presStyleCnt="0"/>
      <dgm:spPr/>
    </dgm:pt>
    <dgm:pt modelId="{7FE57A55-642C-424F-B1A9-4093901E089A}" type="pres">
      <dgm:prSet presAssocID="{DE4D9265-4C5F-4C49-929B-AAA567864366}" presName="bgRect" presStyleLbl="bgShp" presStyleIdx="2" presStyleCnt="3"/>
      <dgm:spPr/>
    </dgm:pt>
    <dgm:pt modelId="{D41A61FE-7701-4261-8ED6-85007BF671AA}" type="pres">
      <dgm:prSet presAssocID="{DE4D9265-4C5F-4C49-929B-AAA567864366}" presName="bgRectTx" presStyleLbl="bgShp" presStyleIdx="2" presStyleCnt="3">
        <dgm:presLayoutVars>
          <dgm:bulletEnabled val="1"/>
        </dgm:presLayoutVars>
      </dgm:prSet>
      <dgm:spPr/>
    </dgm:pt>
  </dgm:ptLst>
  <dgm:cxnLst>
    <dgm:cxn modelId="{7246A800-364C-4760-AAF9-ABF826822C9F}" type="presOf" srcId="{C451A0D3-536A-4B2A-A527-6B12536D7FDE}" destId="{660F634D-5997-4497-A2F7-3832FC884940}" srcOrd="0" destOrd="0" presId="urn:microsoft.com/office/officeart/2005/8/layout/hierarchy6"/>
    <dgm:cxn modelId="{602BEF04-2F02-475F-8AFC-00F4A8865B59}" srcId="{318600A7-50E6-4F57-83D0-7956526A504E}" destId="{DE4D9265-4C5F-4C49-929B-AAA567864366}" srcOrd="3" destOrd="0" parTransId="{30C7A80F-C857-47FA-AD7B-652B30F594CC}" sibTransId="{DE322916-E984-4480-B17F-1F627923D0D4}"/>
    <dgm:cxn modelId="{6E002B1C-D5F9-4AE4-B94D-18FF98F52CB5}" srcId="{E9023BFA-C56F-4DC9-8692-1B9093B76747}" destId="{2FE80865-30C1-4005-B141-1FB490647A41}" srcOrd="0" destOrd="0" parTransId="{E1CB2128-98A8-4F65-B423-BD2A14B4BF98}" sibTransId="{A10BBF52-3122-4B38-A461-371D03B95E42}"/>
    <dgm:cxn modelId="{F6282444-3768-46BD-8105-B280D8BDB744}" srcId="{318600A7-50E6-4F57-83D0-7956526A504E}" destId="{EF73B45F-1B32-487F-8FEB-0A55FDAE7242}" srcOrd="0" destOrd="0" parTransId="{7AAD2423-BB46-4498-ACA8-1F662556A097}" sibTransId="{93741736-AC34-46CB-B2F2-ABF75F5F7C40}"/>
    <dgm:cxn modelId="{1B399069-1241-43BC-8CD7-2A7783C306D6}" type="presOf" srcId="{2FE80865-30C1-4005-B141-1FB490647A41}" destId="{9AB6EF5F-8159-47D5-A6BE-D9BC83ABDF25}" srcOrd="0" destOrd="0" presId="urn:microsoft.com/office/officeart/2005/8/layout/hierarchy6"/>
    <dgm:cxn modelId="{A364B36A-12B5-480F-A4D6-934C70C8DC62}" type="presOf" srcId="{9D41AA40-565C-4831-A5AA-DE127D9E1C29}" destId="{8E35C637-9B74-4622-AE37-6993956BBEA3}" srcOrd="0" destOrd="0" presId="urn:microsoft.com/office/officeart/2005/8/layout/hierarchy6"/>
    <dgm:cxn modelId="{4A549950-5132-4CF6-A7AA-4B42F8270B55}" type="presOf" srcId="{9D41AA40-565C-4831-A5AA-DE127D9E1C29}" destId="{F4C2939E-7E88-4E7F-8319-E6A264FBC965}" srcOrd="1" destOrd="0" presId="urn:microsoft.com/office/officeart/2005/8/layout/hierarchy6"/>
    <dgm:cxn modelId="{7BEC5C57-104E-42BC-BECE-68EB92411E18}" type="presOf" srcId="{D1DC4AAF-06AF-45F1-B865-B99934582477}" destId="{04BB0419-A23C-40C8-8D15-3A30AC881829}" srcOrd="1" destOrd="0" presId="urn:microsoft.com/office/officeart/2005/8/layout/hierarchy6"/>
    <dgm:cxn modelId="{339B607A-D4A5-48E2-B01D-12EF0982D040}" type="presOf" srcId="{EF73B45F-1B32-487F-8FEB-0A55FDAE7242}" destId="{5344C691-2490-4DD3-BDEE-87CCE3596F29}" srcOrd="0" destOrd="0" presId="urn:microsoft.com/office/officeart/2005/8/layout/hierarchy6"/>
    <dgm:cxn modelId="{1C483C80-3332-4204-8147-8B222F5E9E2B}" type="presOf" srcId="{E9023BFA-C56F-4DC9-8692-1B9093B76747}" destId="{9DCEF7DC-5259-415B-97B5-57AC49A3EA90}" srcOrd="0" destOrd="0" presId="urn:microsoft.com/office/officeart/2005/8/layout/hierarchy6"/>
    <dgm:cxn modelId="{B97189B1-6DC9-4254-9BE6-1BF0D9FD76A9}" type="presOf" srcId="{D1DC4AAF-06AF-45F1-B865-B99934582477}" destId="{19F071CC-81A3-4D43-80FF-C82A512558A9}" srcOrd="0" destOrd="0" presId="urn:microsoft.com/office/officeart/2005/8/layout/hierarchy6"/>
    <dgm:cxn modelId="{82C3E0B7-EF89-4C90-8539-146B4EA4AF1B}" srcId="{318600A7-50E6-4F57-83D0-7956526A504E}" destId="{D1DC4AAF-06AF-45F1-B865-B99934582477}" srcOrd="2" destOrd="0" parTransId="{318CC3A6-8877-488D-8E06-BED06ABD466B}" sibTransId="{11E53D11-D758-43CB-9DF9-2FA4332E399D}"/>
    <dgm:cxn modelId="{8574D3BE-597B-4A02-843C-C93A8B855E2A}" type="presOf" srcId="{1CE9F770-4F73-4DA8-8F60-7A0532296471}" destId="{3A80EF92-1A94-43A3-A26D-93AEDEE4D2C9}" srcOrd="0" destOrd="0" presId="urn:microsoft.com/office/officeart/2005/8/layout/hierarchy6"/>
    <dgm:cxn modelId="{B256FAC2-89F8-47F6-9F69-E5543220CC52}" type="presOf" srcId="{DE4D9265-4C5F-4C49-929B-AAA567864366}" destId="{7FE57A55-642C-424F-B1A9-4093901E089A}" srcOrd="0" destOrd="0" presId="urn:microsoft.com/office/officeart/2005/8/layout/hierarchy6"/>
    <dgm:cxn modelId="{8E8F92C9-30F3-49BE-A5AF-42A60D8596A5}" srcId="{EF73B45F-1B32-487F-8FEB-0A55FDAE7242}" destId="{E9023BFA-C56F-4DC9-8692-1B9093B76747}" srcOrd="0" destOrd="0" parTransId="{1CE9F770-4F73-4DA8-8F60-7A0532296471}" sibTransId="{D3BE5501-0356-4EBA-B47E-86D37BDB4A43}"/>
    <dgm:cxn modelId="{7D9F1FDB-D851-4A01-9027-1EB3A79D340A}" type="presOf" srcId="{DE4D9265-4C5F-4C49-929B-AAA567864366}" destId="{D41A61FE-7701-4261-8ED6-85007BF671AA}" srcOrd="1" destOrd="0" presId="urn:microsoft.com/office/officeart/2005/8/layout/hierarchy6"/>
    <dgm:cxn modelId="{DB57EEE9-212A-44C8-ACD6-59B700614FC9}" type="presOf" srcId="{318600A7-50E6-4F57-83D0-7956526A504E}" destId="{4F44804D-153F-41F3-8890-90A4D8F58759}" srcOrd="0" destOrd="0" presId="urn:microsoft.com/office/officeart/2005/8/layout/hierarchy6"/>
    <dgm:cxn modelId="{FCE291ED-FCFF-4A41-9F74-286FAA7BFDBA}" srcId="{E9023BFA-C56F-4DC9-8692-1B9093B76747}" destId="{8E66AFCD-85E8-41C9-B204-037A99CB024E}" srcOrd="1" destOrd="0" parTransId="{C451A0D3-536A-4B2A-A527-6B12536D7FDE}" sibTransId="{07B57FC5-161D-47BA-9CC4-307B736024FA}"/>
    <dgm:cxn modelId="{075F06F0-ACD8-4F1D-80B3-12C21733BF2E}" type="presOf" srcId="{8E66AFCD-85E8-41C9-B204-037A99CB024E}" destId="{B1EE1431-824F-47AF-9AB3-F22768AB753D}" srcOrd="0" destOrd="0" presId="urn:microsoft.com/office/officeart/2005/8/layout/hierarchy6"/>
    <dgm:cxn modelId="{8766A9F1-1163-4B76-9DB8-6628C56720B8}" type="presOf" srcId="{E1CB2128-98A8-4F65-B423-BD2A14B4BF98}" destId="{1B1EF6EB-6170-4B6A-9D1A-71D42C77A9AF}" srcOrd="0" destOrd="0" presId="urn:microsoft.com/office/officeart/2005/8/layout/hierarchy6"/>
    <dgm:cxn modelId="{657DC3F2-43E9-4CAA-A31A-7C9461E2B9CE}" srcId="{318600A7-50E6-4F57-83D0-7956526A504E}" destId="{9D41AA40-565C-4831-A5AA-DE127D9E1C29}" srcOrd="1" destOrd="0" parTransId="{B9C199E9-A488-4AE1-8982-ABF14E8E901A}" sibTransId="{7E418218-52C2-4B79-B91F-B9FA9F80FB05}"/>
    <dgm:cxn modelId="{743D5F29-C216-459E-BEBD-06C1841235A2}" type="presParOf" srcId="{4F44804D-153F-41F3-8890-90A4D8F58759}" destId="{04A50AC6-9C50-4B21-8988-32ED93DD3033}" srcOrd="0" destOrd="0" presId="urn:microsoft.com/office/officeart/2005/8/layout/hierarchy6"/>
    <dgm:cxn modelId="{BB67F3C4-811C-4CA5-8186-D67697BE4250}" type="presParOf" srcId="{04A50AC6-9C50-4B21-8988-32ED93DD3033}" destId="{F17D2D17-CC13-43CD-9089-1DB7736F8AB7}" srcOrd="0" destOrd="0" presId="urn:microsoft.com/office/officeart/2005/8/layout/hierarchy6"/>
    <dgm:cxn modelId="{66B7E50A-56BB-4369-AE94-72C560BE29FB}" type="presParOf" srcId="{04A50AC6-9C50-4B21-8988-32ED93DD3033}" destId="{1003C448-EA3E-4237-BE74-99B20478499F}" srcOrd="1" destOrd="0" presId="urn:microsoft.com/office/officeart/2005/8/layout/hierarchy6"/>
    <dgm:cxn modelId="{B245F920-5993-4C24-B282-06730D52FE1A}" type="presParOf" srcId="{1003C448-EA3E-4237-BE74-99B20478499F}" destId="{212EAEF2-7B4E-4DFB-BF84-81EE60144ABB}" srcOrd="0" destOrd="0" presId="urn:microsoft.com/office/officeart/2005/8/layout/hierarchy6"/>
    <dgm:cxn modelId="{9436B189-4E4E-449C-BE16-17AABADAAB24}" type="presParOf" srcId="{212EAEF2-7B4E-4DFB-BF84-81EE60144ABB}" destId="{5344C691-2490-4DD3-BDEE-87CCE3596F29}" srcOrd="0" destOrd="0" presId="urn:microsoft.com/office/officeart/2005/8/layout/hierarchy6"/>
    <dgm:cxn modelId="{B6F5CF1F-5DB6-43F6-9BE4-8E3BD4A7AB17}" type="presParOf" srcId="{212EAEF2-7B4E-4DFB-BF84-81EE60144ABB}" destId="{13B3263F-A00F-40D2-A3BA-6702A9FAB41E}" srcOrd="1" destOrd="0" presId="urn:microsoft.com/office/officeart/2005/8/layout/hierarchy6"/>
    <dgm:cxn modelId="{A4A17E0C-1C7E-4D85-AD92-21978684B68A}" type="presParOf" srcId="{13B3263F-A00F-40D2-A3BA-6702A9FAB41E}" destId="{3A80EF92-1A94-43A3-A26D-93AEDEE4D2C9}" srcOrd="0" destOrd="0" presId="urn:microsoft.com/office/officeart/2005/8/layout/hierarchy6"/>
    <dgm:cxn modelId="{F87BDD73-5334-4C33-8BBF-447AB6076755}" type="presParOf" srcId="{13B3263F-A00F-40D2-A3BA-6702A9FAB41E}" destId="{A295A90B-D289-46AA-A88C-09E6774394C3}" srcOrd="1" destOrd="0" presId="urn:microsoft.com/office/officeart/2005/8/layout/hierarchy6"/>
    <dgm:cxn modelId="{0BEAEA62-472B-43A9-9F3D-4C71D77CAA87}" type="presParOf" srcId="{A295A90B-D289-46AA-A88C-09E6774394C3}" destId="{9DCEF7DC-5259-415B-97B5-57AC49A3EA90}" srcOrd="0" destOrd="0" presId="urn:microsoft.com/office/officeart/2005/8/layout/hierarchy6"/>
    <dgm:cxn modelId="{A3F90668-6998-47A0-B76F-E25ADCCE5394}" type="presParOf" srcId="{A295A90B-D289-46AA-A88C-09E6774394C3}" destId="{206F9049-F455-4865-8A88-F3FBB5A1D845}" srcOrd="1" destOrd="0" presId="urn:microsoft.com/office/officeart/2005/8/layout/hierarchy6"/>
    <dgm:cxn modelId="{48B728F6-1B2A-49A3-A515-F684B87F2DDB}" type="presParOf" srcId="{206F9049-F455-4865-8A88-F3FBB5A1D845}" destId="{1B1EF6EB-6170-4B6A-9D1A-71D42C77A9AF}" srcOrd="0" destOrd="0" presId="urn:microsoft.com/office/officeart/2005/8/layout/hierarchy6"/>
    <dgm:cxn modelId="{FAD033B2-771B-4F63-8E62-04766E86B202}" type="presParOf" srcId="{206F9049-F455-4865-8A88-F3FBB5A1D845}" destId="{52C292F9-3EFA-46DC-A6D9-57B30D4A5561}" srcOrd="1" destOrd="0" presId="urn:microsoft.com/office/officeart/2005/8/layout/hierarchy6"/>
    <dgm:cxn modelId="{D019F4D9-D342-4F28-8054-71958F248504}" type="presParOf" srcId="{52C292F9-3EFA-46DC-A6D9-57B30D4A5561}" destId="{9AB6EF5F-8159-47D5-A6BE-D9BC83ABDF25}" srcOrd="0" destOrd="0" presId="urn:microsoft.com/office/officeart/2005/8/layout/hierarchy6"/>
    <dgm:cxn modelId="{E5C7B9A4-EB4E-40A1-A50B-0878E04140CF}" type="presParOf" srcId="{52C292F9-3EFA-46DC-A6D9-57B30D4A5561}" destId="{630DFF45-93E7-42E6-8976-68A726BB5823}" srcOrd="1" destOrd="0" presId="urn:microsoft.com/office/officeart/2005/8/layout/hierarchy6"/>
    <dgm:cxn modelId="{0414D881-5227-4C17-ACB5-F6C250D43B76}" type="presParOf" srcId="{206F9049-F455-4865-8A88-F3FBB5A1D845}" destId="{660F634D-5997-4497-A2F7-3832FC884940}" srcOrd="2" destOrd="0" presId="urn:microsoft.com/office/officeart/2005/8/layout/hierarchy6"/>
    <dgm:cxn modelId="{90619382-BF6E-41EC-9C3F-A625B60DB440}" type="presParOf" srcId="{206F9049-F455-4865-8A88-F3FBB5A1D845}" destId="{3FFF5032-BF9F-4F26-BD4D-4C22436DD320}" srcOrd="3" destOrd="0" presId="urn:microsoft.com/office/officeart/2005/8/layout/hierarchy6"/>
    <dgm:cxn modelId="{6E306BCA-F858-4D46-B6FC-E7613935FC2C}" type="presParOf" srcId="{3FFF5032-BF9F-4F26-BD4D-4C22436DD320}" destId="{B1EE1431-824F-47AF-9AB3-F22768AB753D}" srcOrd="0" destOrd="0" presId="urn:microsoft.com/office/officeart/2005/8/layout/hierarchy6"/>
    <dgm:cxn modelId="{B255DC55-5B2D-47FC-8129-ED09DCB2C238}" type="presParOf" srcId="{3FFF5032-BF9F-4F26-BD4D-4C22436DD320}" destId="{374C65DF-8443-432D-8CD0-D271F4408A44}" srcOrd="1" destOrd="0" presId="urn:microsoft.com/office/officeart/2005/8/layout/hierarchy6"/>
    <dgm:cxn modelId="{97F15271-F524-4267-8FF0-C338482DF694}" type="presParOf" srcId="{4F44804D-153F-41F3-8890-90A4D8F58759}" destId="{E94C8E7D-C87A-4CD1-85CE-2A58ADDFDD74}" srcOrd="1" destOrd="0" presId="urn:microsoft.com/office/officeart/2005/8/layout/hierarchy6"/>
    <dgm:cxn modelId="{15567F98-34F4-472E-B977-448C2FEEC1A1}" type="presParOf" srcId="{E94C8E7D-C87A-4CD1-85CE-2A58ADDFDD74}" destId="{DA0943E2-6006-4927-8359-D0D002B6C610}" srcOrd="0" destOrd="0" presId="urn:microsoft.com/office/officeart/2005/8/layout/hierarchy6"/>
    <dgm:cxn modelId="{462CB977-1CA8-4E33-B1D2-889DE7A0C9F8}" type="presParOf" srcId="{DA0943E2-6006-4927-8359-D0D002B6C610}" destId="{8E35C637-9B74-4622-AE37-6993956BBEA3}" srcOrd="0" destOrd="0" presId="urn:microsoft.com/office/officeart/2005/8/layout/hierarchy6"/>
    <dgm:cxn modelId="{7BD2DA2B-2ABD-4757-90E3-E7322175BB49}" type="presParOf" srcId="{DA0943E2-6006-4927-8359-D0D002B6C610}" destId="{F4C2939E-7E88-4E7F-8319-E6A264FBC965}" srcOrd="1" destOrd="0" presId="urn:microsoft.com/office/officeart/2005/8/layout/hierarchy6"/>
    <dgm:cxn modelId="{5938C888-9072-4981-8B67-09B705EBAC8B}" type="presParOf" srcId="{E94C8E7D-C87A-4CD1-85CE-2A58ADDFDD74}" destId="{7F0D36F0-6120-4EA5-B1AC-CA6D4F7B73C8}" srcOrd="1" destOrd="0" presId="urn:microsoft.com/office/officeart/2005/8/layout/hierarchy6"/>
    <dgm:cxn modelId="{F343CE9C-8395-414B-A8A0-CAFB2EE31650}" type="presParOf" srcId="{7F0D36F0-6120-4EA5-B1AC-CA6D4F7B73C8}" destId="{8DA2EBFE-D348-4D9B-AD78-29D5645C4022}" srcOrd="0" destOrd="0" presId="urn:microsoft.com/office/officeart/2005/8/layout/hierarchy6"/>
    <dgm:cxn modelId="{C7D7D569-17BD-4EA7-AC3D-5DF1FC3E71D7}" type="presParOf" srcId="{E94C8E7D-C87A-4CD1-85CE-2A58ADDFDD74}" destId="{EF58DFA8-4EFC-4F4E-99B0-5A10FF524E55}" srcOrd="2" destOrd="0" presId="urn:microsoft.com/office/officeart/2005/8/layout/hierarchy6"/>
    <dgm:cxn modelId="{C008D9C8-0528-40A0-AD05-F2F7BD31870D}" type="presParOf" srcId="{EF58DFA8-4EFC-4F4E-99B0-5A10FF524E55}" destId="{19F071CC-81A3-4D43-80FF-C82A512558A9}" srcOrd="0" destOrd="0" presId="urn:microsoft.com/office/officeart/2005/8/layout/hierarchy6"/>
    <dgm:cxn modelId="{D4189AF9-B82A-41F3-90D5-A032434A4B52}" type="presParOf" srcId="{EF58DFA8-4EFC-4F4E-99B0-5A10FF524E55}" destId="{04BB0419-A23C-40C8-8D15-3A30AC881829}" srcOrd="1" destOrd="0" presId="urn:microsoft.com/office/officeart/2005/8/layout/hierarchy6"/>
    <dgm:cxn modelId="{6F6D639C-251B-463F-87C6-CDA1D7FC5D77}" type="presParOf" srcId="{E94C8E7D-C87A-4CD1-85CE-2A58ADDFDD74}" destId="{9C523955-0E63-41EE-A5B1-BC6777CA4D1C}" srcOrd="3" destOrd="0" presId="urn:microsoft.com/office/officeart/2005/8/layout/hierarchy6"/>
    <dgm:cxn modelId="{037ABCCF-D33C-40D5-B7B7-6C1364EFE0ED}" type="presParOf" srcId="{9C523955-0E63-41EE-A5B1-BC6777CA4D1C}" destId="{18622241-385B-421E-9CB0-E8DC32C5C377}" srcOrd="0" destOrd="0" presId="urn:microsoft.com/office/officeart/2005/8/layout/hierarchy6"/>
    <dgm:cxn modelId="{5E2B225B-F23D-47E6-8F02-F025E7FF7DD3}" type="presParOf" srcId="{E94C8E7D-C87A-4CD1-85CE-2A58ADDFDD74}" destId="{A2095AD1-8A5D-4CC2-BDC5-07AAC710391A}" srcOrd="4" destOrd="0" presId="urn:microsoft.com/office/officeart/2005/8/layout/hierarchy6"/>
    <dgm:cxn modelId="{9F1E472F-4722-4375-8E36-64CD7F6B5ACF}" type="presParOf" srcId="{A2095AD1-8A5D-4CC2-BDC5-07AAC710391A}" destId="{7FE57A55-642C-424F-B1A9-4093901E089A}" srcOrd="0" destOrd="0" presId="urn:microsoft.com/office/officeart/2005/8/layout/hierarchy6"/>
    <dgm:cxn modelId="{8ECB064F-D29A-40CF-B55B-F7259C067F4A}" type="presParOf" srcId="{A2095AD1-8A5D-4CC2-BDC5-07AAC710391A}" destId="{D41A61FE-7701-4261-8ED6-85007BF671A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2E548-1DEA-4F18-B05B-3997FB63605F}">
      <dsp:nvSpPr>
        <dsp:cNvPr id="0" name=""/>
        <dsp:cNvSpPr/>
      </dsp:nvSpPr>
      <dsp:spPr>
        <a:xfrm>
          <a:off x="951680" y="1344"/>
          <a:ext cx="1547710" cy="77385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a:p>
          <a:pPr marL="0" lvl="0" indent="0" algn="ctr" defTabSz="622300">
            <a:lnSpc>
              <a:spcPct val="90000"/>
            </a:lnSpc>
            <a:spcBef>
              <a:spcPct val="0"/>
            </a:spcBef>
            <a:spcAft>
              <a:spcPct val="35000"/>
            </a:spcAft>
            <a:buNone/>
          </a:pPr>
          <a:r>
            <a:rPr lang="en-US" sz="1400" kern="1200"/>
            <a:t>(EA Department)</a:t>
          </a:r>
        </a:p>
      </dsp:txBody>
      <dsp:txXfrm>
        <a:off x="974345" y="24009"/>
        <a:ext cx="1502380" cy="728525"/>
      </dsp:txXfrm>
    </dsp:sp>
    <dsp:sp modelId="{F0F522F2-5004-41C8-9361-64881613F7CF}">
      <dsp:nvSpPr>
        <dsp:cNvPr id="0" name=""/>
        <dsp:cNvSpPr/>
      </dsp:nvSpPr>
      <dsp:spPr>
        <a:xfrm>
          <a:off x="1106452"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288072-D4F9-42C3-A960-F0D636C828F9}">
      <dsp:nvSpPr>
        <dsp:cNvPr id="0" name=""/>
        <dsp:cNvSpPr/>
      </dsp:nvSpPr>
      <dsp:spPr>
        <a:xfrm>
          <a:off x="1261223"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1283888" y="991327"/>
        <a:ext cx="1192838" cy="728525"/>
      </dsp:txXfrm>
    </dsp:sp>
    <dsp:sp modelId="{05F14BD4-1CA9-43C6-87FE-15771367D562}">
      <dsp:nvSpPr>
        <dsp:cNvPr id="0" name=""/>
        <dsp:cNvSpPr/>
      </dsp:nvSpPr>
      <dsp:spPr>
        <a:xfrm>
          <a:off x="1106452" y="775199"/>
          <a:ext cx="154771" cy="1547710"/>
        </a:xfrm>
        <a:custGeom>
          <a:avLst/>
          <a:gdLst/>
          <a:ahLst/>
          <a:cxnLst/>
          <a:rect l="0" t="0" r="0" b="0"/>
          <a:pathLst>
            <a:path>
              <a:moveTo>
                <a:pt x="0" y="0"/>
              </a:moveTo>
              <a:lnTo>
                <a:pt x="0" y="1547710"/>
              </a:lnTo>
              <a:lnTo>
                <a:pt x="154771" y="154771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95E3A-8BD6-480D-AAF0-265D40EEA42A}">
      <dsp:nvSpPr>
        <dsp:cNvPr id="0" name=""/>
        <dsp:cNvSpPr/>
      </dsp:nvSpPr>
      <dsp:spPr>
        <a:xfrm>
          <a:off x="1261223" y="1935981"/>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1283888" y="1958646"/>
        <a:ext cx="1192838" cy="728525"/>
      </dsp:txXfrm>
    </dsp:sp>
    <dsp:sp modelId="{EF3937E1-4DCC-4718-937C-1CC74B34A14E}">
      <dsp:nvSpPr>
        <dsp:cNvPr id="0" name=""/>
        <dsp:cNvSpPr/>
      </dsp:nvSpPr>
      <dsp:spPr>
        <a:xfrm>
          <a:off x="1106452" y="775199"/>
          <a:ext cx="154771" cy="2515029"/>
        </a:xfrm>
        <a:custGeom>
          <a:avLst/>
          <a:gdLst/>
          <a:ahLst/>
          <a:cxnLst/>
          <a:rect l="0" t="0" r="0" b="0"/>
          <a:pathLst>
            <a:path>
              <a:moveTo>
                <a:pt x="0" y="0"/>
              </a:moveTo>
              <a:lnTo>
                <a:pt x="0" y="2515029"/>
              </a:lnTo>
              <a:lnTo>
                <a:pt x="154771" y="25150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6B49A0-84B6-416D-999B-3579E656F583}">
      <dsp:nvSpPr>
        <dsp:cNvPr id="0" name=""/>
        <dsp:cNvSpPr/>
      </dsp:nvSpPr>
      <dsp:spPr>
        <a:xfrm>
          <a:off x="1261223" y="2903300"/>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1283888" y="2925965"/>
        <a:ext cx="1192838" cy="728525"/>
      </dsp:txXfrm>
    </dsp:sp>
    <dsp:sp modelId="{0D887403-DC51-4C2E-B4BB-84CF5CF1AB04}">
      <dsp:nvSpPr>
        <dsp:cNvPr id="0" name=""/>
        <dsp:cNvSpPr/>
      </dsp:nvSpPr>
      <dsp:spPr>
        <a:xfrm>
          <a:off x="2886318" y="1344"/>
          <a:ext cx="1547710" cy="773855"/>
        </a:xfrm>
        <a:prstGeom prst="roundRect">
          <a:avLst>
            <a:gd name="adj" fmla="val 10000"/>
          </a:avLst>
        </a:prstGeom>
        <a:solidFill>
          <a:schemeClr val="accent4">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2</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2908983" y="24009"/>
        <a:ext cx="1502380" cy="728525"/>
      </dsp:txXfrm>
    </dsp:sp>
    <dsp:sp modelId="{96CD66F9-52BE-41B2-AD1A-203F1CFDDD57}">
      <dsp:nvSpPr>
        <dsp:cNvPr id="0" name=""/>
        <dsp:cNvSpPr/>
      </dsp:nvSpPr>
      <dsp:spPr>
        <a:xfrm>
          <a:off x="3041089"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B478C8-6113-47D0-AFCE-E0612A2AAE8A}">
      <dsp:nvSpPr>
        <dsp:cNvPr id="0" name=""/>
        <dsp:cNvSpPr/>
      </dsp:nvSpPr>
      <dsp:spPr>
        <a:xfrm>
          <a:off x="3195860"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3218525" y="991327"/>
        <a:ext cx="1192838" cy="728525"/>
      </dsp:txXfrm>
    </dsp:sp>
    <dsp:sp modelId="{94DFC85F-276C-4F3A-AD7B-0AC9D6F07062}">
      <dsp:nvSpPr>
        <dsp:cNvPr id="0" name=""/>
        <dsp:cNvSpPr/>
      </dsp:nvSpPr>
      <dsp:spPr>
        <a:xfrm>
          <a:off x="3041089" y="775199"/>
          <a:ext cx="154771" cy="1547710"/>
        </a:xfrm>
        <a:custGeom>
          <a:avLst/>
          <a:gdLst/>
          <a:ahLst/>
          <a:cxnLst/>
          <a:rect l="0" t="0" r="0" b="0"/>
          <a:pathLst>
            <a:path>
              <a:moveTo>
                <a:pt x="0" y="0"/>
              </a:moveTo>
              <a:lnTo>
                <a:pt x="0" y="1547710"/>
              </a:lnTo>
              <a:lnTo>
                <a:pt x="154771" y="154771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0D8CCA-68D4-432B-BD3C-C72DA5925148}">
      <dsp:nvSpPr>
        <dsp:cNvPr id="0" name=""/>
        <dsp:cNvSpPr/>
      </dsp:nvSpPr>
      <dsp:spPr>
        <a:xfrm>
          <a:off x="3195860" y="1935981"/>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3218525" y="1958646"/>
        <a:ext cx="1192838" cy="728525"/>
      </dsp:txXfrm>
    </dsp:sp>
    <dsp:sp modelId="{814B5297-33B3-45E1-8B9D-6B5415FD79C4}">
      <dsp:nvSpPr>
        <dsp:cNvPr id="0" name=""/>
        <dsp:cNvSpPr/>
      </dsp:nvSpPr>
      <dsp:spPr>
        <a:xfrm>
          <a:off x="3041089" y="775199"/>
          <a:ext cx="154771" cy="2515029"/>
        </a:xfrm>
        <a:custGeom>
          <a:avLst/>
          <a:gdLst/>
          <a:ahLst/>
          <a:cxnLst/>
          <a:rect l="0" t="0" r="0" b="0"/>
          <a:pathLst>
            <a:path>
              <a:moveTo>
                <a:pt x="0" y="0"/>
              </a:moveTo>
              <a:lnTo>
                <a:pt x="0" y="2515029"/>
              </a:lnTo>
              <a:lnTo>
                <a:pt x="154771" y="25150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936F1-E9B3-472D-8EB3-433F705E0EF3}">
      <dsp:nvSpPr>
        <dsp:cNvPr id="0" name=""/>
        <dsp:cNvSpPr/>
      </dsp:nvSpPr>
      <dsp:spPr>
        <a:xfrm>
          <a:off x="3195860" y="2903300"/>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3218525" y="2925965"/>
        <a:ext cx="1192838" cy="728525"/>
      </dsp:txXfrm>
    </dsp:sp>
    <dsp:sp modelId="{29A9E5B9-E38A-4EB7-86DD-5DB078CC3784}">
      <dsp:nvSpPr>
        <dsp:cNvPr id="0" name=""/>
        <dsp:cNvSpPr/>
      </dsp:nvSpPr>
      <dsp:spPr>
        <a:xfrm>
          <a:off x="4820956" y="1344"/>
          <a:ext cx="1547710" cy="773855"/>
        </a:xfrm>
        <a:prstGeom prst="roundRect">
          <a:avLst>
            <a:gd name="adj" fmla="val 10000"/>
          </a:avLst>
        </a:prstGeom>
        <a:solidFill>
          <a:schemeClr val="accent5">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3</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4843621" y="24009"/>
        <a:ext cx="1502380" cy="728525"/>
      </dsp:txXfrm>
    </dsp:sp>
    <dsp:sp modelId="{DF0264FE-4EAC-43F9-805D-C9ACA868C3A2}">
      <dsp:nvSpPr>
        <dsp:cNvPr id="0" name=""/>
        <dsp:cNvSpPr/>
      </dsp:nvSpPr>
      <dsp:spPr>
        <a:xfrm>
          <a:off x="4975727"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9D0CF4-4DF9-4721-BA13-F80371535B81}">
      <dsp:nvSpPr>
        <dsp:cNvPr id="0" name=""/>
        <dsp:cNvSpPr/>
      </dsp:nvSpPr>
      <dsp:spPr>
        <a:xfrm>
          <a:off x="5130498"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Customer Support Tools</a:t>
          </a:r>
        </a:p>
      </dsp:txBody>
      <dsp:txXfrm>
        <a:off x="5153163" y="991327"/>
        <a:ext cx="1192838" cy="728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A55-642C-424F-B1A9-4093901E089A}">
      <dsp:nvSpPr>
        <dsp:cNvPr id="0" name=""/>
        <dsp:cNvSpPr/>
      </dsp:nvSpPr>
      <dsp:spPr>
        <a:xfrm>
          <a:off x="0" y="2555345"/>
          <a:ext cx="7977425" cy="1093571"/>
        </a:xfrm>
        <a:prstGeom prst="roundRect">
          <a:avLst>
            <a:gd name="adj" fmla="val 10000"/>
          </a:avLst>
        </a:prstGeom>
        <a:solidFill>
          <a:schemeClr val="accent1">
            <a:lumMod val="40000"/>
            <a:lumOff val="60000"/>
          </a:schemeClr>
        </a:solidFill>
        <a:ln>
          <a:solidFill>
            <a:schemeClr val="lt1">
              <a:hueOff val="0"/>
              <a:satOff val="0"/>
              <a:lumOff val="0"/>
            </a:schemeClr>
          </a:solid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Resource Group</a:t>
          </a:r>
        </a:p>
      </dsp:txBody>
      <dsp:txXfrm>
        <a:off x="0" y="2555345"/>
        <a:ext cx="2393227" cy="1093571"/>
      </dsp:txXfrm>
    </dsp:sp>
    <dsp:sp modelId="{19F071CC-81A3-4D43-80FF-C82A512558A9}">
      <dsp:nvSpPr>
        <dsp:cNvPr id="0" name=""/>
        <dsp:cNvSpPr/>
      </dsp:nvSpPr>
      <dsp:spPr>
        <a:xfrm>
          <a:off x="0" y="1278438"/>
          <a:ext cx="7977425" cy="1093571"/>
        </a:xfrm>
        <a:prstGeom prst="roundRect">
          <a:avLst>
            <a:gd name="adj" fmla="val 10000"/>
          </a:avLst>
        </a:prstGeom>
        <a:solidFill>
          <a:schemeClr val="accent2">
            <a:lumMod val="25000"/>
            <a:lumOff val="7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Subscription</a:t>
          </a:r>
        </a:p>
      </dsp:txBody>
      <dsp:txXfrm>
        <a:off x="0" y="1278438"/>
        <a:ext cx="2393227" cy="1093571"/>
      </dsp:txXfrm>
    </dsp:sp>
    <dsp:sp modelId="{8E35C637-9B74-4622-AE37-6993956BBEA3}">
      <dsp:nvSpPr>
        <dsp:cNvPr id="0" name=""/>
        <dsp:cNvSpPr/>
      </dsp:nvSpPr>
      <dsp:spPr>
        <a:xfrm>
          <a:off x="0" y="1530"/>
          <a:ext cx="7977425" cy="1093571"/>
        </a:xfrm>
        <a:prstGeom prst="roundRect">
          <a:avLst>
            <a:gd name="adj" fmla="val 10000"/>
          </a:avLst>
        </a:prstGeom>
        <a:solidFill>
          <a:schemeClr val="accent2">
            <a:lumMod val="10000"/>
            <a:lumOff val="9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Department</a:t>
          </a:r>
        </a:p>
      </dsp:txBody>
      <dsp:txXfrm>
        <a:off x="0" y="1530"/>
        <a:ext cx="2393227" cy="1093571"/>
      </dsp:txXfrm>
    </dsp:sp>
    <dsp:sp modelId="{5344C691-2490-4DD3-BDEE-87CCE3596F29}">
      <dsp:nvSpPr>
        <dsp:cNvPr id="0" name=""/>
        <dsp:cNvSpPr/>
      </dsp:nvSpPr>
      <dsp:spPr>
        <a:xfrm>
          <a:off x="4418044" y="93198"/>
          <a:ext cx="1375015" cy="9166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dsp:txBody>
      <dsp:txXfrm>
        <a:off x="4444893" y="120047"/>
        <a:ext cx="1321317" cy="862978"/>
      </dsp:txXfrm>
    </dsp:sp>
    <dsp:sp modelId="{3A80EF92-1A94-43A3-A26D-93AEDEE4D2C9}">
      <dsp:nvSpPr>
        <dsp:cNvPr id="0" name=""/>
        <dsp:cNvSpPr/>
      </dsp:nvSpPr>
      <dsp:spPr>
        <a:xfrm>
          <a:off x="5059832" y="1009875"/>
          <a:ext cx="91440" cy="366670"/>
        </a:xfrm>
        <a:custGeom>
          <a:avLst/>
          <a:gdLst/>
          <a:ahLst/>
          <a:cxnLst/>
          <a:rect l="0" t="0" r="0" b="0"/>
          <a:pathLst>
            <a:path>
              <a:moveTo>
                <a:pt x="45720" y="0"/>
              </a:moveTo>
              <a:lnTo>
                <a:pt x="45720" y="36667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EF7DC-5259-415B-97B5-57AC49A3EA90}">
      <dsp:nvSpPr>
        <dsp:cNvPr id="0" name=""/>
        <dsp:cNvSpPr/>
      </dsp:nvSpPr>
      <dsp:spPr>
        <a:xfrm>
          <a:off x="4418044" y="1376545"/>
          <a:ext cx="1375015" cy="916676"/>
        </a:xfrm>
        <a:prstGeom prst="roundRect">
          <a:avLst>
            <a:gd name="adj" fmla="val 10000"/>
          </a:avLst>
        </a:prstGeom>
        <a:solidFill>
          <a:schemeClr val="accent3">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CostMgmt_Dev</a:t>
          </a:r>
          <a:endParaRPr lang="en-US" sz="1400" kern="1200"/>
        </a:p>
      </dsp:txBody>
      <dsp:txXfrm>
        <a:off x="4444893" y="1403394"/>
        <a:ext cx="1321317" cy="862978"/>
      </dsp:txXfrm>
    </dsp:sp>
    <dsp:sp modelId="{1B1EF6EB-6170-4B6A-9D1A-71D42C77A9AF}">
      <dsp:nvSpPr>
        <dsp:cNvPr id="0" name=""/>
        <dsp:cNvSpPr/>
      </dsp:nvSpPr>
      <dsp:spPr>
        <a:xfrm>
          <a:off x="4211792" y="2293222"/>
          <a:ext cx="893759" cy="366670"/>
        </a:xfrm>
        <a:custGeom>
          <a:avLst/>
          <a:gdLst/>
          <a:ahLst/>
          <a:cxnLst/>
          <a:rect l="0" t="0" r="0" b="0"/>
          <a:pathLst>
            <a:path>
              <a:moveTo>
                <a:pt x="893759" y="0"/>
              </a:moveTo>
              <a:lnTo>
                <a:pt x="893759" y="183335"/>
              </a:lnTo>
              <a:lnTo>
                <a:pt x="0" y="183335"/>
              </a:lnTo>
              <a:lnTo>
                <a:pt x="0" y="366670"/>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B6EF5F-8159-47D5-A6BE-D9BC83ABDF25}">
      <dsp:nvSpPr>
        <dsp:cNvPr id="0" name=""/>
        <dsp:cNvSpPr/>
      </dsp:nvSpPr>
      <dsp:spPr>
        <a:xfrm>
          <a:off x="3524284" y="2659893"/>
          <a:ext cx="1375015" cy="916676"/>
        </a:xfrm>
        <a:prstGeom prst="roundRect">
          <a:avLst>
            <a:gd name="adj" fmla="val 10000"/>
          </a:avLst>
        </a:prstGeom>
        <a:solidFill>
          <a:schemeClr val="bg1">
            <a:lumMod val="6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myProject_UI</a:t>
          </a:r>
          <a:endParaRPr lang="en-US" sz="1400" kern="1200"/>
        </a:p>
      </dsp:txBody>
      <dsp:txXfrm>
        <a:off x="3551133" y="2686742"/>
        <a:ext cx="1321317" cy="862978"/>
      </dsp:txXfrm>
    </dsp:sp>
    <dsp:sp modelId="{660F634D-5997-4497-A2F7-3832FC884940}">
      <dsp:nvSpPr>
        <dsp:cNvPr id="0" name=""/>
        <dsp:cNvSpPr/>
      </dsp:nvSpPr>
      <dsp:spPr>
        <a:xfrm>
          <a:off x="5105552" y="2293222"/>
          <a:ext cx="893759" cy="366670"/>
        </a:xfrm>
        <a:custGeom>
          <a:avLst/>
          <a:gdLst/>
          <a:ahLst/>
          <a:cxnLst/>
          <a:rect l="0" t="0" r="0" b="0"/>
          <a:pathLst>
            <a:path>
              <a:moveTo>
                <a:pt x="0" y="0"/>
              </a:moveTo>
              <a:lnTo>
                <a:pt x="0" y="183335"/>
              </a:lnTo>
              <a:lnTo>
                <a:pt x="893759" y="183335"/>
              </a:lnTo>
              <a:lnTo>
                <a:pt x="893759" y="366670"/>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EE1431-824F-47AF-9AB3-F22768AB753D}">
      <dsp:nvSpPr>
        <dsp:cNvPr id="0" name=""/>
        <dsp:cNvSpPr/>
      </dsp:nvSpPr>
      <dsp:spPr>
        <a:xfrm>
          <a:off x="5311804" y="2659893"/>
          <a:ext cx="1375015" cy="916676"/>
        </a:xfrm>
        <a:prstGeom prst="roundRect">
          <a:avLst>
            <a:gd name="adj" fmla="val 10000"/>
          </a:avLst>
        </a:prstGeom>
        <a:solidFill>
          <a:schemeClr val="bg1">
            <a:lumMod val="6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myProject_Db</a:t>
          </a:r>
          <a:endParaRPr lang="en-US" sz="1400" kern="1200"/>
        </a:p>
      </dsp:txBody>
      <dsp:txXfrm>
        <a:off x="5338653" y="2686742"/>
        <a:ext cx="1321317" cy="862978"/>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10.05.2019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 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0170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5/10/2019 3:01 AM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13</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14</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73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anymore the time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604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26</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837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29</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94FA37C-024B-4FEF-A042-CA5209D568A2}"/>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in 2 weeks they would have access to their environment.</a:t>
            </a:r>
          </a:p>
          <a:p>
            <a:endParaRPr lang="en-US" dirty="0"/>
          </a:p>
          <a:p>
            <a:r>
              <a:rPr lang="en-US" dirty="0"/>
              <a:t>This approach in the Cloud era slows things down and you sacrifice speed in order to be in control.</a:t>
            </a:r>
          </a:p>
        </p:txBody>
      </p:sp>
    </p:spTree>
    <p:extLst>
      <p:ext uri="{BB962C8B-B14F-4D97-AF65-F5344CB8AC3E}">
        <p14:creationId xmlns:p14="http://schemas.microsoft.com/office/powerpoint/2010/main" val="3503717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5/10/2019 3:01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36</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5/10/2019 3:01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5/10/2019 3:01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966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5/10/2019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2F723BF-8AC3-4FC6-BBA2-E11795ADE611}"/>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784386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apps teams or business units wanting to consume Azure resources to address their particular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number of subscriptions required,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aka.ms….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5/10/2019 3:01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Blueprints.</a:t>
            </a:r>
          </a:p>
          <a:p>
            <a:endParaRPr lang="en-US"/>
          </a:p>
          <a:p>
            <a:r>
              <a:rPr lang="en-US"/>
              <a:t>In </a:t>
            </a:r>
            <a:r>
              <a:rPr lang="en-US" dirty="0"/>
              <a:t>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77A86ECA-6DFC-4575-A13A-448698CD8FD5}"/>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3255564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1.emf"/></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5/10/2019</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5/10/2019</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5/10/2019</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1"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42762634"/>
      </p:ext>
    </p:extLst>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a:t>
            </a:r>
            <a:r>
              <a:rPr lang="en-US" sz="1800" dirty="0" err="1">
                <a:solidFill>
                  <a:schemeClr val="bg1"/>
                </a:solidFill>
              </a:rPr>
              <a:t>OneDrive</a:t>
            </a:r>
            <a:r>
              <a:rPr lang="en-US" sz="1800" dirty="0">
                <a:solidFill>
                  <a:schemeClr val="bg1"/>
                </a:solidFill>
              </a:rPr>
              <a:t>®,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4"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254090659"/>
      </p:ext>
    </p:extLst>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52400" y="304801"/>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225" indent="-457112">
              <a:buFont typeface="+mj-lt"/>
              <a:buAutoNum type="alphaLcParenR"/>
              <a:defRPr sz="2000">
                <a:latin typeface="+mn-lt"/>
              </a:defRPr>
            </a:lvl2pPr>
            <a:lvl3pPr marL="857085" indent="0">
              <a:buFont typeface="Arial" panose="020B0604020202020204" pitchFamily="34" charset="0"/>
              <a:buNone/>
              <a:defRPr sz="2000">
                <a:latin typeface="+mn-lt"/>
              </a:defRPr>
            </a:lvl3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165187071"/>
      </p:ext>
    </p:extLst>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Notes Continued">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304801"/>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775234774"/>
      </p:ext>
    </p:extLst>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Module Overview">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5"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3576840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Lesson Overview">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1"/>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Edit Master text styles</a:t>
            </a:r>
          </a:p>
        </p:txBody>
      </p:sp>
      <p:sp>
        <p:nvSpPr>
          <p:cNvPr id="18" name="Text Placeholder 14"/>
          <p:cNvSpPr>
            <a:spLocks noGrp="1"/>
          </p:cNvSpPr>
          <p:nvPr>
            <p:ph type="body" sz="quarter" idx="14"/>
          </p:nvPr>
        </p:nvSpPr>
        <p:spPr>
          <a:xfrm>
            <a:off x="4572000" y="3200401"/>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60151958"/>
      </p:ext>
    </p:extLst>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Single Point Slide">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2819401"/>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56998018"/>
      </p:ext>
    </p:extLst>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063517488"/>
      </p:ext>
    </p:extLst>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50196064"/>
      </p:ext>
    </p:extLst>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18"/>
          <p:cNvSpPr>
            <a:spLocks noGrp="1"/>
          </p:cNvSpPr>
          <p:nvPr>
            <p:ph type="body" sz="quarter" idx="16"/>
          </p:nvPr>
        </p:nvSpPr>
        <p:spPr>
          <a:xfrm>
            <a:off x="1"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8" name="Picture Placeholder 4"/>
          <p:cNvSpPr>
            <a:spLocks noGrp="1"/>
          </p:cNvSpPr>
          <p:nvPr>
            <p:ph type="pic" sz="quarter" idx="18"/>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2"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3"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329883467"/>
      </p:ext>
    </p:extLst>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6"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91806281"/>
      </p:ext>
    </p:extLst>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1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20424006"/>
      </p:ext>
    </p:extLst>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1"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56721611"/>
      </p:ext>
    </p:extLst>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29279195"/>
      </p:ext>
    </p:extLst>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1"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81075304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1"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1"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1" y="1143000"/>
            <a:ext cx="3048000" cy="2286000"/>
          </a:xfrm>
        </p:spPr>
        <p:txBody>
          <a:bodyPr rtlCol="0">
            <a:normAutofit/>
          </a:bodyPr>
          <a:lstStyle/>
          <a:p>
            <a:pPr lvl="0"/>
            <a:r>
              <a:rPr lang="en-US" noProof="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84477579"/>
      </p:ext>
    </p:extLst>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p:nvPr>
        </p:nvSpPr>
        <p:spPr>
          <a:xfrm>
            <a:off x="1"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14478364"/>
      </p:ext>
    </p:extLst>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23775311"/>
      </p:ext>
    </p:extLst>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34420490"/>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7" name="Picture Placeholder 4"/>
          <p:cNvSpPr>
            <a:spLocks noGrp="1"/>
          </p:cNvSpPr>
          <p:nvPr>
            <p:ph type="pic" sz="quarter" idx="17"/>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0"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997953274"/>
      </p:ext>
    </p:extLst>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73197942"/>
      </p:ext>
    </p:extLst>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154962781"/>
      </p:ext>
    </p:extLst>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5401698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51498450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8" y="228603"/>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8"/>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3002743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397400832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28256238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78083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19969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4218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27.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3.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image" Target="../media/image39.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theme" Target="../theme/theme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theme" Target="../theme/theme8.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theme" Target="../theme/theme9.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image" Target="../media/image2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5/10/2019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5/10/2019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8" name="Slide Number Placeholder 3"/>
          <p:cNvSpPr>
            <a:spLocks noGrp="1"/>
          </p:cNvSpPr>
          <p:nvPr>
            <p:ph type="sldNum" sz="quarter" idx="4"/>
          </p:nvPr>
        </p:nvSpPr>
        <p:spPr>
          <a:xfrm>
            <a:off x="9353550" y="6492876"/>
            <a:ext cx="2844800" cy="365125"/>
          </a:xfrm>
          <a:prstGeom prst="rect">
            <a:avLst/>
          </a:prstGeom>
        </p:spPr>
        <p:txBody>
          <a:bodyPr/>
          <a:lstStyle>
            <a:lvl1pPr algn="r">
              <a:defRPr sz="1200"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pic>
        <p:nvPicPr>
          <p:cNvPr id="6" name="Picture 5"/>
          <p:cNvPicPr>
            <a:picLocks noChangeAspect="1"/>
          </p:cNvPicPr>
          <p:nvPr userDrawn="1"/>
        </p:nvPicPr>
        <p:blipFill rotWithShape="1">
          <a:blip r:embed="rId29" cstate="print">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Tree>
    <p:extLst>
      <p:ext uri="{BB962C8B-B14F-4D97-AF65-F5344CB8AC3E}">
        <p14:creationId xmlns:p14="http://schemas.microsoft.com/office/powerpoint/2010/main" val="4229364987"/>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4" r:id="rId25"/>
    <p:sldLayoutId id="2147483875" r:id="rId26"/>
    <p:sldLayoutId id="2147483876" r:id="rId27"/>
  </p:sldLayoutIdLst>
  <p:hf hdr="0" ftr="0" dt="0"/>
  <p:txStyles>
    <p:titleStyle>
      <a:lvl1pPr algn="ctr" rtl="0" eaLnBrk="1" fontAlgn="base" hangingPunct="1">
        <a:spcBef>
          <a:spcPct val="0"/>
        </a:spcBef>
        <a:spcAft>
          <a:spcPct val="0"/>
        </a:spcAft>
        <a:defRPr sz="2000">
          <a:solidFill>
            <a:schemeClr val="tx1"/>
          </a:solidFill>
          <a:latin typeface="+mn-lt"/>
          <a:ea typeface="Segoe Pro Light"/>
          <a:cs typeface="Segoe Pro Light"/>
        </a:defRPr>
      </a:lvl1pPr>
      <a:lvl2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5pPr>
      <a:lvl6pPr marL="457112"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6pPr>
      <a:lvl7pPr marL="914225"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7pPr>
      <a:lvl8pPr marL="1371337"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8pPr>
      <a:lvl9pPr marL="1828449"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834" indent="-342834"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112"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225"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337"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449"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0.xml"/><Relationship Id="rId4" Type="http://schemas.openxmlformats.org/officeDocument/2006/relationships/image" Target="../media/image5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9.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1.xml"/><Relationship Id="rId1" Type="http://schemas.openxmlformats.org/officeDocument/2006/relationships/slideLayout" Target="../slideLayouts/slideLayout48.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12.xml"/><Relationship Id="rId1" Type="http://schemas.openxmlformats.org/officeDocument/2006/relationships/slideLayout" Target="../slideLayouts/slideLayout18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57.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67.xml"/><Relationship Id="rId6" Type="http://schemas.openxmlformats.org/officeDocument/2006/relationships/image" Target="../media/image68.png"/><Relationship Id="rId5" Type="http://schemas.openxmlformats.org/officeDocument/2006/relationships/image" Target="../media/image6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0.png"/><Relationship Id="rId5" Type="http://schemas.openxmlformats.org/officeDocument/2006/relationships/image" Target="../media/image67.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1.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67.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8.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59.xml"/></Relationships>
</file>

<file path=ppt/slides/_rels/slide2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5.xml"/><Relationship Id="rId1" Type="http://schemas.openxmlformats.org/officeDocument/2006/relationships/slideLayout" Target="../slideLayouts/slideLayout243.xml"/></Relationships>
</file>

<file path=ppt/slides/_rels/slide28.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260.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54.xml"/><Relationship Id="rId6" Type="http://schemas.microsoft.com/office/2007/relationships/hdphoto" Target="../media/hdphoto2.wdp"/><Relationship Id="rId5" Type="http://schemas.openxmlformats.org/officeDocument/2006/relationships/image" Target="../media/image84.png"/><Relationship Id="rId4" Type="http://schemas.openxmlformats.org/officeDocument/2006/relationships/image" Target="../media/image83.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61.xml"/><Relationship Id="rId6" Type="http://schemas.openxmlformats.org/officeDocument/2006/relationships/image" Target="../media/image77.svg"/><Relationship Id="rId5" Type="http://schemas.openxmlformats.org/officeDocument/2006/relationships/image" Target="../media/image87.png"/><Relationship Id="rId4" Type="http://schemas.openxmlformats.org/officeDocument/2006/relationships/image" Target="../media/image86.sv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130.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0.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54.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image" Target="../media/image100.emf"/><Relationship Id="rId7" Type="http://schemas.openxmlformats.org/officeDocument/2006/relationships/image" Target="../media/image58.svg"/><Relationship Id="rId2" Type="http://schemas.openxmlformats.org/officeDocument/2006/relationships/notesSlide" Target="../notesSlides/notesSlide30.xml"/><Relationship Id="rId1" Type="http://schemas.openxmlformats.org/officeDocument/2006/relationships/slideLayout" Target="../slideLayouts/slideLayout242.xml"/><Relationship Id="rId6" Type="http://schemas.openxmlformats.org/officeDocument/2006/relationships/image" Target="../media/image57.png"/><Relationship Id="rId5" Type="http://schemas.openxmlformats.org/officeDocument/2006/relationships/image" Target="../media/image102.png"/><Relationship Id="rId4" Type="http://schemas.openxmlformats.org/officeDocument/2006/relationships/image" Target="../media/image101.emf"/></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26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6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03.pn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62.xml"/><Relationship Id="rId6" Type="http://schemas.openxmlformats.org/officeDocument/2006/relationships/image" Target="../media/image104.png"/><Relationship Id="rId5" Type="http://schemas.openxmlformats.org/officeDocument/2006/relationships/image" Target="../media/image106.png"/><Relationship Id="rId4" Type="http://schemas.openxmlformats.org/officeDocument/2006/relationships/image" Target="../media/image105.pn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3.png"/><Relationship Id="rId7" Type="http://schemas.openxmlformats.org/officeDocument/2006/relationships/image" Target="../media/image109.png"/><Relationship Id="rId12" Type="http://schemas.openxmlformats.org/officeDocument/2006/relationships/image" Target="../media/image58.svg"/><Relationship Id="rId2" Type="http://schemas.openxmlformats.org/officeDocument/2006/relationships/notesSlide" Target="../notesSlides/notesSlide33.xml"/><Relationship Id="rId1" Type="http://schemas.openxmlformats.org/officeDocument/2006/relationships/slideLayout" Target="../slideLayouts/slideLayout262.xml"/><Relationship Id="rId6" Type="http://schemas.openxmlformats.org/officeDocument/2006/relationships/image" Target="../media/image108.png"/><Relationship Id="rId11" Type="http://schemas.openxmlformats.org/officeDocument/2006/relationships/image" Target="../media/image57.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4.png"/><Relationship Id="rId9"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43.xml"/></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3.png"/><Relationship Id="rId1" Type="http://schemas.openxmlformats.org/officeDocument/2006/relationships/slideLayout" Target="../slideLayouts/slideLayout26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3.png"/><Relationship Id="rId1" Type="http://schemas.openxmlformats.org/officeDocument/2006/relationships/slideLayout" Target="../slideLayouts/slideLayout242.xml"/><Relationship Id="rId5" Type="http://schemas.openxmlformats.org/officeDocument/2006/relationships/image" Target="../media/image58.sv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62.xml"/><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18.svg"/><Relationship Id="rId7" Type="http://schemas.openxmlformats.org/officeDocument/2006/relationships/image" Target="../media/image122.svg"/><Relationship Id="rId2" Type="http://schemas.openxmlformats.org/officeDocument/2006/relationships/image" Target="../media/image117.png"/><Relationship Id="rId1" Type="http://schemas.openxmlformats.org/officeDocument/2006/relationships/slideLayout" Target="../slideLayouts/slideLayout260.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 Id="rId9" Type="http://schemas.openxmlformats.org/officeDocument/2006/relationships/image" Target="../media/image58.sv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3.png"/><Relationship Id="rId1" Type="http://schemas.openxmlformats.org/officeDocument/2006/relationships/slideLayout" Target="../slideLayouts/slideLayout262.xml"/><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4.xml"/><Relationship Id="rId1" Type="http://schemas.openxmlformats.org/officeDocument/2006/relationships/slideLayout" Target="../slideLayouts/slideLayout263.xml"/><Relationship Id="rId5" Type="http://schemas.openxmlformats.org/officeDocument/2006/relationships/image" Target="../media/image58.sv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62.xml"/><Relationship Id="rId4" Type="http://schemas.openxmlformats.org/officeDocument/2006/relationships/image" Target="../media/image126.emf"/></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6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6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6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3.xml"/></Relationships>
</file>

<file path=ppt/slides/_rels/slide5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64.xml"/></Relationships>
</file>

<file path=ppt/slides/_rels/slide51.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260.xml"/><Relationship Id="rId4" Type="http://schemas.openxmlformats.org/officeDocument/2006/relationships/image" Target="../media/image132.emf"/></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3.png"/><Relationship Id="rId1" Type="http://schemas.openxmlformats.org/officeDocument/2006/relationships/slideLayout" Target="../slideLayouts/slideLayout260.xml"/></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services/cost-management/" TargetMode="External"/><Relationship Id="rId2" Type="http://schemas.openxmlformats.org/officeDocument/2006/relationships/notesSlide" Target="../notesSlides/notesSlide35.xml"/><Relationship Id="rId1" Type="http://schemas.openxmlformats.org/officeDocument/2006/relationships/slideLayout" Target="../slideLayouts/slideLayout265.xml"/><Relationship Id="rId6" Type="http://schemas.openxmlformats.org/officeDocument/2006/relationships/hyperlink" Target="https://azure.microsoft.com/programs/azure-fasttrack/" TargetMode="External"/><Relationship Id="rId5" Type="http://schemas.openxmlformats.org/officeDocument/2006/relationships/hyperlink" Target="https://docs.microsoft.com/rest/api/cost-management/" TargetMode="External"/><Relationship Id="rId4" Type="http://schemas.openxmlformats.org/officeDocument/2006/relationships/hyperlink" Target="https://docs.microsoft.com/azure/cost-management/"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6.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54.xml"/></Relationships>
</file>

<file path=ppt/slides/_rels/slide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42.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5.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56.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54.xml"/><Relationship Id="rId5" Type="http://schemas.openxmlformats.org/officeDocument/2006/relationships/image" Target="../media/image53.sv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endParaRPr lang="en-US">
              <a:solidFill>
                <a:srgbClr val="FFFFFF"/>
              </a:solidFill>
              <a:cs typeface="+mn-cs"/>
            </a:endParaRP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CE331AD-F60E-4196-9FE7-5D4B49EBB13C}"/>
              </a:ext>
            </a:extLst>
          </p:cNvPr>
          <p:cNvSpPr/>
          <p:nvPr/>
        </p:nvSpPr>
        <p:spPr>
          <a:xfrm>
            <a:off x="7321522"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5" name="Rectangle 54">
            <a:extLst>
              <a:ext uri="{FF2B5EF4-FFF2-40B4-BE49-F238E27FC236}">
                <a16:creationId xmlns:a16="http://schemas.microsoft.com/office/drawing/2014/main" id="{5F0F49D1-9FF4-41A0-B9EA-B9B107D6ED26}"/>
              </a:ext>
            </a:extLst>
          </p:cNvPr>
          <p:cNvSpPr/>
          <p:nvPr/>
        </p:nvSpPr>
        <p:spPr>
          <a:xfrm>
            <a:off x="2594173"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6573" y="409731"/>
            <a:ext cx="10655405" cy="1158077"/>
          </a:xfrm>
        </p:spPr>
        <p:txBody>
          <a:bodyPr/>
          <a:lstStyle/>
          <a:p>
            <a:r>
              <a:rPr lang="en-US" sz="3000">
                <a:solidFill>
                  <a:srgbClr val="3C3C41"/>
                </a:solidFill>
              </a:rPr>
              <a:t>Management Group &amp; Subscription </a:t>
            </a:r>
          </a:p>
          <a:p>
            <a:r>
              <a:rPr lang="en-US" sz="3000">
                <a:solidFill>
                  <a:srgbClr val="3C3C41"/>
                </a:solidFill>
              </a:rPr>
              <a:t>M</a:t>
            </a:r>
            <a:r>
              <a:rPr lang="en-US" sz="3000"/>
              <a:t>odeling Strategy</a:t>
            </a:r>
          </a:p>
        </p:txBody>
      </p:sp>
      <p:sp>
        <p:nvSpPr>
          <p:cNvPr id="16" name="Flowchart: Alternate Process 9">
            <a:extLst>
              <a:ext uri="{FF2B5EF4-FFF2-40B4-BE49-F238E27FC236}">
                <a16:creationId xmlns:a16="http://schemas.microsoft.com/office/drawing/2014/main" id="{2B328B80-38FC-423C-88D6-B6B838386883}"/>
              </a:ext>
            </a:extLst>
          </p:cNvPr>
          <p:cNvSpPr/>
          <p:nvPr/>
        </p:nvSpPr>
        <p:spPr>
          <a:xfrm>
            <a:off x="7776095"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A</a:t>
            </a:r>
          </a:p>
          <a:p>
            <a:pPr algn="ctr" defTabSz="914225">
              <a:defRPr/>
            </a:pPr>
            <a:r>
              <a:rPr lang="en-US" kern="0">
                <a:solidFill>
                  <a:srgbClr val="4472C4"/>
                </a:solidFill>
                <a:latin typeface="Calibri" panose="020F0502020204030204"/>
              </a:rPr>
              <a:t>Pre-Prod</a:t>
            </a:r>
          </a:p>
        </p:txBody>
      </p:sp>
      <p:sp>
        <p:nvSpPr>
          <p:cNvPr id="12" name="Text Placeholder 3">
            <a:extLst>
              <a:ext uri="{FF2B5EF4-FFF2-40B4-BE49-F238E27FC236}">
                <a16:creationId xmlns:a16="http://schemas.microsoft.com/office/drawing/2014/main" id="{8F8FD02B-F71D-4F1F-B9FD-8BF4A2B1F56A}"/>
              </a:ext>
            </a:extLst>
          </p:cNvPr>
          <p:cNvSpPr txBox="1">
            <a:spLocks/>
          </p:cNvSpPr>
          <p:nvPr/>
        </p:nvSpPr>
        <p:spPr>
          <a:xfrm>
            <a:off x="338174" y="4150159"/>
            <a:ext cx="1846895"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Microsoft Recommended</a:t>
            </a:r>
          </a:p>
        </p:txBody>
      </p:sp>
      <p:pic>
        <p:nvPicPr>
          <p:cNvPr id="13" name="Picture 2" descr="Image result for azure subscription icon">
            <a:extLst>
              <a:ext uri="{FF2B5EF4-FFF2-40B4-BE49-F238E27FC236}">
                <a16:creationId xmlns:a16="http://schemas.microsoft.com/office/drawing/2014/main" id="{4D746101-5277-42DB-8265-8A6EF4977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099"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17" name="Flowchart: Alternate Process 9">
            <a:extLst>
              <a:ext uri="{FF2B5EF4-FFF2-40B4-BE49-F238E27FC236}">
                <a16:creationId xmlns:a16="http://schemas.microsoft.com/office/drawing/2014/main" id="{442EA1F6-5A1F-4159-A174-6C833B93FD20}"/>
              </a:ext>
            </a:extLst>
          </p:cNvPr>
          <p:cNvSpPr/>
          <p:nvPr/>
        </p:nvSpPr>
        <p:spPr>
          <a:xfrm>
            <a:off x="9722686"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B</a:t>
            </a:r>
          </a:p>
          <a:p>
            <a:pPr algn="ctr" defTabSz="914225">
              <a:defRPr/>
            </a:pPr>
            <a:r>
              <a:rPr lang="en-US" kern="0">
                <a:solidFill>
                  <a:srgbClr val="4472C4"/>
                </a:solidFill>
                <a:latin typeface="Calibri" panose="020F0502020204030204"/>
              </a:rPr>
              <a:t>Pre-Prod</a:t>
            </a:r>
          </a:p>
        </p:txBody>
      </p:sp>
      <p:pic>
        <p:nvPicPr>
          <p:cNvPr id="20" name="Picture 2" descr="Image result for azure subscription icon">
            <a:extLst>
              <a:ext uri="{FF2B5EF4-FFF2-40B4-BE49-F238E27FC236}">
                <a16:creationId xmlns:a16="http://schemas.microsoft.com/office/drawing/2014/main" id="{7061DD08-2354-4D37-B754-CFD3CDAB7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2690"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1" name="Flowchart: Alternate Process 9">
            <a:extLst>
              <a:ext uri="{FF2B5EF4-FFF2-40B4-BE49-F238E27FC236}">
                <a16:creationId xmlns:a16="http://schemas.microsoft.com/office/drawing/2014/main" id="{ABCE17E6-C3B6-4E1A-9D13-04E9974B8733}"/>
              </a:ext>
            </a:extLst>
          </p:cNvPr>
          <p:cNvSpPr/>
          <p:nvPr/>
        </p:nvSpPr>
        <p:spPr>
          <a:xfrm>
            <a:off x="9722686" y="5094482"/>
            <a:ext cx="1587721" cy="1063773"/>
          </a:xfrm>
          <a:prstGeom prst="flowChartAlternateProcess">
            <a:avLst/>
          </a:prstGeom>
          <a:solidFill>
            <a:srgbClr val="7030A0"/>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(Pre-Prod)</a:t>
            </a:r>
          </a:p>
        </p:txBody>
      </p:sp>
      <p:pic>
        <p:nvPicPr>
          <p:cNvPr id="22" name="Picture 2" descr="Image result for azure subscription icon">
            <a:extLst>
              <a:ext uri="{FF2B5EF4-FFF2-40B4-BE49-F238E27FC236}">
                <a16:creationId xmlns:a16="http://schemas.microsoft.com/office/drawing/2014/main" id="{92559070-CDF9-4FDF-AD1D-60B51F16E5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2690" y="4861056"/>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3" name="Flowchart: Alternate Process 9">
            <a:extLst>
              <a:ext uri="{FF2B5EF4-FFF2-40B4-BE49-F238E27FC236}">
                <a16:creationId xmlns:a16="http://schemas.microsoft.com/office/drawing/2014/main" id="{AD589D7F-1C63-45C7-AA60-B52D010CAEF2}"/>
              </a:ext>
            </a:extLst>
          </p:cNvPr>
          <p:cNvSpPr/>
          <p:nvPr/>
        </p:nvSpPr>
        <p:spPr>
          <a:xfrm>
            <a:off x="7776095" y="5094482"/>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C</a:t>
            </a:r>
          </a:p>
          <a:p>
            <a:pPr algn="ctr" defTabSz="914225">
              <a:defRPr/>
            </a:pPr>
            <a:r>
              <a:rPr lang="en-US" kern="0">
                <a:solidFill>
                  <a:srgbClr val="4472C4"/>
                </a:solidFill>
                <a:latin typeface="Calibri" panose="020F0502020204030204"/>
              </a:rPr>
              <a:t>Pre-Prod</a:t>
            </a:r>
          </a:p>
        </p:txBody>
      </p:sp>
      <p:pic>
        <p:nvPicPr>
          <p:cNvPr id="25" name="Picture 2" descr="Image result for azure subscription icon">
            <a:extLst>
              <a:ext uri="{FF2B5EF4-FFF2-40B4-BE49-F238E27FC236}">
                <a16:creationId xmlns:a16="http://schemas.microsoft.com/office/drawing/2014/main" id="{6D7B604B-050A-43CD-B404-6B2F66E2F8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09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206111E1-6784-4572-86D5-02F2CF88C009}"/>
              </a:ext>
            </a:extLst>
          </p:cNvPr>
          <p:cNvGrpSpPr/>
          <p:nvPr/>
        </p:nvGrpSpPr>
        <p:grpSpPr>
          <a:xfrm>
            <a:off x="2829496" y="3563129"/>
            <a:ext cx="1786407" cy="1297198"/>
            <a:chOff x="5546660" y="911457"/>
            <a:chExt cx="1786660" cy="1297382"/>
          </a:xfrm>
        </p:grpSpPr>
        <p:sp>
          <p:nvSpPr>
            <p:cNvPr id="44" name="Flowchart: Alternate Process 9">
              <a:extLst>
                <a:ext uri="{FF2B5EF4-FFF2-40B4-BE49-F238E27FC236}">
                  <a16:creationId xmlns:a16="http://schemas.microsoft.com/office/drawing/2014/main" id="{A10A2BCD-DB46-4DC2-99BE-4DDE5281EE1A}"/>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A </a:t>
              </a:r>
            </a:p>
            <a:p>
              <a:pPr algn="ctr" defTabSz="914225">
                <a:defRPr/>
              </a:pPr>
              <a:r>
                <a:rPr lang="en-US" kern="0">
                  <a:solidFill>
                    <a:prstClr val="white"/>
                  </a:solidFill>
                  <a:latin typeface="Calibri" panose="020F0502020204030204"/>
                </a:rPr>
                <a:t>Prod</a:t>
              </a:r>
            </a:p>
          </p:txBody>
        </p:sp>
        <p:pic>
          <p:nvPicPr>
            <p:cNvPr id="45" name="Picture 2" descr="Image result for azure subscription icon">
              <a:extLst>
                <a:ext uri="{FF2B5EF4-FFF2-40B4-BE49-F238E27FC236}">
                  <a16:creationId xmlns:a16="http://schemas.microsoft.com/office/drawing/2014/main" id="{74ACB899-81A4-4980-9298-8964B5D71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5C691E83-269D-456E-806A-767C41E3F551}"/>
              </a:ext>
            </a:extLst>
          </p:cNvPr>
          <p:cNvGrpSpPr/>
          <p:nvPr/>
        </p:nvGrpSpPr>
        <p:grpSpPr>
          <a:xfrm>
            <a:off x="4776088" y="3563129"/>
            <a:ext cx="1786407" cy="1297198"/>
            <a:chOff x="5546660" y="911457"/>
            <a:chExt cx="1786660" cy="1297382"/>
          </a:xfrm>
        </p:grpSpPr>
        <p:sp>
          <p:nvSpPr>
            <p:cNvPr id="47" name="Flowchart: Alternate Process 9">
              <a:extLst>
                <a:ext uri="{FF2B5EF4-FFF2-40B4-BE49-F238E27FC236}">
                  <a16:creationId xmlns:a16="http://schemas.microsoft.com/office/drawing/2014/main" id="{1A1C29AD-40BD-4E97-BC50-A33A6DBE5B46}"/>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B </a:t>
              </a:r>
            </a:p>
            <a:p>
              <a:pPr algn="ctr" defTabSz="914225">
                <a:defRPr/>
              </a:pPr>
              <a:r>
                <a:rPr lang="en-US" kern="0">
                  <a:solidFill>
                    <a:prstClr val="white"/>
                  </a:solidFill>
                  <a:latin typeface="Calibri" panose="020F0502020204030204"/>
                </a:rPr>
                <a:t>Prod</a:t>
              </a:r>
            </a:p>
          </p:txBody>
        </p:sp>
        <p:pic>
          <p:nvPicPr>
            <p:cNvPr id="48" name="Picture 2" descr="Image result for azure subscription icon">
              <a:extLst>
                <a:ext uri="{FF2B5EF4-FFF2-40B4-BE49-F238E27FC236}">
                  <a16:creationId xmlns:a16="http://schemas.microsoft.com/office/drawing/2014/main" id="{67A8A448-3AAB-4CB8-B110-6F426BD9EE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Flowchart: Alternate Process 9">
            <a:extLst>
              <a:ext uri="{FF2B5EF4-FFF2-40B4-BE49-F238E27FC236}">
                <a16:creationId xmlns:a16="http://schemas.microsoft.com/office/drawing/2014/main" id="{3B04D0B8-3535-40CC-B2F0-0A01F4947935}"/>
              </a:ext>
            </a:extLst>
          </p:cNvPr>
          <p:cNvSpPr/>
          <p:nvPr/>
        </p:nvSpPr>
        <p:spPr>
          <a:xfrm>
            <a:off x="4974774" y="5094482"/>
            <a:ext cx="1587721" cy="1063773"/>
          </a:xfrm>
          <a:prstGeom prst="flowChartAlternateProcess">
            <a:avLst/>
          </a:prstGeom>
          <a:solidFill>
            <a:srgbClr val="7030A0"/>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(Prod)</a:t>
            </a:r>
          </a:p>
        </p:txBody>
      </p:sp>
      <p:pic>
        <p:nvPicPr>
          <p:cNvPr id="51" name="Picture 2" descr="Image result for azure subscription icon">
            <a:extLst>
              <a:ext uri="{FF2B5EF4-FFF2-40B4-BE49-F238E27FC236}">
                <a16:creationId xmlns:a16="http://schemas.microsoft.com/office/drawing/2014/main" id="{FB7D462B-13D1-4F0C-BE60-5E0FC28BF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477608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4576BA7E-EF2C-422D-94BE-1550E56D7F9F}"/>
              </a:ext>
            </a:extLst>
          </p:cNvPr>
          <p:cNvGrpSpPr/>
          <p:nvPr/>
        </p:nvGrpSpPr>
        <p:grpSpPr>
          <a:xfrm>
            <a:off x="2832688" y="4861057"/>
            <a:ext cx="1786407" cy="1297198"/>
            <a:chOff x="5546660" y="911457"/>
            <a:chExt cx="1786660" cy="1297382"/>
          </a:xfrm>
        </p:grpSpPr>
        <p:sp>
          <p:nvSpPr>
            <p:cNvPr id="53" name="Flowchart: Alternate Process 9">
              <a:extLst>
                <a:ext uri="{FF2B5EF4-FFF2-40B4-BE49-F238E27FC236}">
                  <a16:creationId xmlns:a16="http://schemas.microsoft.com/office/drawing/2014/main" id="{4D58232F-36D5-413E-9D6C-9A8C8DEBFC7C}"/>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D </a:t>
              </a:r>
            </a:p>
            <a:p>
              <a:pPr algn="ctr" defTabSz="914225">
                <a:defRPr/>
              </a:pPr>
              <a:r>
                <a:rPr lang="en-US" kern="0">
                  <a:solidFill>
                    <a:prstClr val="white"/>
                  </a:solidFill>
                  <a:latin typeface="Calibri" panose="020F0502020204030204"/>
                </a:rPr>
                <a:t>Prod</a:t>
              </a:r>
            </a:p>
          </p:txBody>
        </p:sp>
        <p:pic>
          <p:nvPicPr>
            <p:cNvPr id="54" name="Picture 2" descr="Image result for azure subscription icon">
              <a:extLst>
                <a:ext uri="{FF2B5EF4-FFF2-40B4-BE49-F238E27FC236}">
                  <a16:creationId xmlns:a16="http://schemas.microsoft.com/office/drawing/2014/main" id="{99D1ED40-D88A-406D-AD8E-72B17BCC76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a:extLst>
              <a:ext uri="{FF2B5EF4-FFF2-40B4-BE49-F238E27FC236}">
                <a16:creationId xmlns:a16="http://schemas.microsoft.com/office/drawing/2014/main" id="{652998EA-79AE-4FAA-91C3-F17E27062A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50479" y="2817885"/>
            <a:ext cx="644648" cy="560177"/>
          </a:xfrm>
          <a:prstGeom prst="rect">
            <a:avLst/>
          </a:prstGeom>
        </p:spPr>
      </p:pic>
      <p:pic>
        <p:nvPicPr>
          <p:cNvPr id="58" name="Picture 57">
            <a:extLst>
              <a:ext uri="{FF2B5EF4-FFF2-40B4-BE49-F238E27FC236}">
                <a16:creationId xmlns:a16="http://schemas.microsoft.com/office/drawing/2014/main" id="{91514F8F-ADE6-4DA7-B5D0-4F33BB2822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76099" y="2817885"/>
            <a:ext cx="644648" cy="560177"/>
          </a:xfrm>
          <a:prstGeom prst="rect">
            <a:avLst/>
          </a:prstGeom>
        </p:spPr>
      </p:pic>
      <p:sp>
        <p:nvSpPr>
          <p:cNvPr id="28" name="Rectangle 27">
            <a:extLst>
              <a:ext uri="{FF2B5EF4-FFF2-40B4-BE49-F238E27FC236}">
                <a16:creationId xmlns:a16="http://schemas.microsoft.com/office/drawing/2014/main" id="{7F401AE0-D7A9-4C16-8F67-63E26C4F9587}"/>
              </a:ext>
            </a:extLst>
          </p:cNvPr>
          <p:cNvSpPr/>
          <p:nvPr/>
        </p:nvSpPr>
        <p:spPr>
          <a:xfrm>
            <a:off x="4884838" y="3016778"/>
            <a:ext cx="1508300" cy="277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FFFFFF"/>
                </a:solidFill>
                <a:latin typeface="Calibri" panose="020F0502020204030204"/>
              </a:rPr>
              <a:t>Prod RBAC + Policy</a:t>
            </a:r>
          </a:p>
        </p:txBody>
      </p:sp>
      <p:sp>
        <p:nvSpPr>
          <p:cNvPr id="30" name="Rectangle 29">
            <a:extLst>
              <a:ext uri="{FF2B5EF4-FFF2-40B4-BE49-F238E27FC236}">
                <a16:creationId xmlns:a16="http://schemas.microsoft.com/office/drawing/2014/main" id="{A59A34FC-34DD-418A-8B38-0A4745202672}"/>
              </a:ext>
            </a:extLst>
          </p:cNvPr>
          <p:cNvSpPr/>
          <p:nvPr/>
        </p:nvSpPr>
        <p:spPr>
          <a:xfrm>
            <a:off x="9478801" y="3016778"/>
            <a:ext cx="1752186" cy="277231"/>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4472C4"/>
                </a:solidFill>
                <a:latin typeface="Calibri" panose="020F0502020204030204"/>
              </a:rPr>
              <a:t>Pre-Prod RBAC + Policy</a:t>
            </a:r>
          </a:p>
        </p:txBody>
      </p:sp>
      <p:pic>
        <p:nvPicPr>
          <p:cNvPr id="29" name="Picture 28">
            <a:extLst>
              <a:ext uri="{FF2B5EF4-FFF2-40B4-BE49-F238E27FC236}">
                <a16:creationId xmlns:a16="http://schemas.microsoft.com/office/drawing/2014/main" id="{EDF673CD-4118-4CEF-943C-8C197EE495A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97133" y="1121634"/>
            <a:ext cx="644648" cy="560177"/>
          </a:xfrm>
          <a:prstGeom prst="rect">
            <a:avLst/>
          </a:prstGeom>
        </p:spPr>
      </p:pic>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962122" y="1799969"/>
            <a:ext cx="2383427"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Org Management Group</a:t>
            </a:r>
          </a:p>
        </p:txBody>
      </p:sp>
      <p:cxnSp>
        <p:nvCxnSpPr>
          <p:cNvPr id="3" name="Straight Connector 2">
            <a:extLst>
              <a:ext uri="{FF2B5EF4-FFF2-40B4-BE49-F238E27FC236}">
                <a16:creationId xmlns:a16="http://schemas.microsoft.com/office/drawing/2014/main" id="{C14AD671-6136-4B08-8656-D0FB6549FA00}"/>
              </a:ext>
            </a:extLst>
          </p:cNvPr>
          <p:cNvCxnSpPr/>
          <p:nvPr/>
        </p:nvCxnSpPr>
        <p:spPr>
          <a:xfrm flipH="1">
            <a:off x="5862075" y="2286822"/>
            <a:ext cx="531064" cy="531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D647B10-32BE-4A43-8384-8C16B57A7153}"/>
              </a:ext>
            </a:extLst>
          </p:cNvPr>
          <p:cNvCxnSpPr/>
          <p:nvPr/>
        </p:nvCxnSpPr>
        <p:spPr>
          <a:xfrm>
            <a:off x="7849207" y="2264095"/>
            <a:ext cx="551423" cy="5514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2"/>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8459" y="213689"/>
            <a:ext cx="8837947" cy="443135"/>
          </a:xfrm>
        </p:spPr>
        <p:txBody>
          <a:bodyPr>
            <a:noAutofit/>
          </a:bodyPr>
          <a:lstStyle/>
          <a:p>
            <a:r>
              <a:rPr lang="en-US" sz="3600" dirty="0">
                <a:solidFill>
                  <a:schemeClr val="accent1"/>
                </a:solidFill>
                <a:latin typeface="Segoe UI Light" panose="020B0502040204020203" pitchFamily="34" charset="0"/>
                <a:cs typeface="Segoe UI Light" panose="020B0502040204020203" pitchFamily="34" charset="0"/>
              </a:rPr>
              <a:t>Department/Account Setup Methodology</a:t>
            </a:r>
          </a:p>
        </p:txBody>
      </p:sp>
      <p:grpSp>
        <p:nvGrpSpPr>
          <p:cNvPr id="3" name="Group 2"/>
          <p:cNvGrpSpPr/>
          <p:nvPr/>
        </p:nvGrpSpPr>
        <p:grpSpPr>
          <a:xfrm>
            <a:off x="848338" y="1855729"/>
            <a:ext cx="10568154" cy="3571647"/>
            <a:chOff x="977684" y="1838046"/>
            <a:chExt cx="10142190" cy="3427687"/>
          </a:xfrm>
        </p:grpSpPr>
        <p:sp>
          <p:nvSpPr>
            <p:cNvPr id="108" name="Rectangle 107"/>
            <p:cNvSpPr/>
            <p:nvPr/>
          </p:nvSpPr>
          <p:spPr>
            <a:xfrm>
              <a:off x="977684" y="2394322"/>
              <a:ext cx="10141864"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5" name="Rectangle 14"/>
            <p:cNvSpPr/>
            <p:nvPr/>
          </p:nvSpPr>
          <p:spPr>
            <a:xfrm>
              <a:off x="981919" y="3106031"/>
              <a:ext cx="10128948"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5" name="Rectangle 84"/>
            <p:cNvSpPr/>
            <p:nvPr/>
          </p:nvSpPr>
          <p:spPr>
            <a:xfrm>
              <a:off x="990600" y="4576813"/>
              <a:ext cx="10103117" cy="688920"/>
            </a:xfrm>
            <a:prstGeom prst="rect">
              <a:avLst/>
            </a:prstGeom>
            <a:gradFill flip="none" rotWithShape="1">
              <a:gsLst>
                <a:gs pos="0">
                  <a:schemeClr val="accent1">
                    <a:lumMod val="20000"/>
                    <a:lumOff val="80000"/>
                    <a:shade val="30000"/>
                    <a:satMod val="115000"/>
                  </a:schemeClr>
                </a:gs>
                <a:gs pos="28000">
                  <a:schemeClr val="accent1">
                    <a:lumMod val="20000"/>
                    <a:lumOff val="80000"/>
                    <a:shade val="67500"/>
                    <a:satMod val="115000"/>
                  </a:schemeClr>
                </a:gs>
                <a:gs pos="96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0" name="Rectangle 79"/>
            <p:cNvSpPr/>
            <p:nvPr/>
          </p:nvSpPr>
          <p:spPr>
            <a:xfrm>
              <a:off x="977684" y="3823461"/>
              <a:ext cx="10128948" cy="710311"/>
            </a:xfrm>
            <a:prstGeom prst="rect">
              <a:avLst/>
            </a:prstGeom>
            <a:gradFill flip="none" rotWithShape="1">
              <a:gsLst>
                <a:gs pos="0">
                  <a:schemeClr val="accent1">
                    <a:lumMod val="20000"/>
                    <a:lumOff val="80000"/>
                    <a:shade val="30000"/>
                    <a:satMod val="115000"/>
                  </a:schemeClr>
                </a:gs>
                <a:gs pos="70000">
                  <a:schemeClr val="accent1">
                    <a:lumMod val="20000"/>
                    <a:lumOff val="80000"/>
                    <a:shade val="67500"/>
                    <a:satMod val="115000"/>
                  </a:schemeClr>
                </a:gs>
                <a:gs pos="100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grpSp>
          <p:nvGrpSpPr>
            <p:cNvPr id="131" name="Group 130"/>
            <p:cNvGrpSpPr/>
            <p:nvPr/>
          </p:nvGrpSpPr>
          <p:grpSpPr>
            <a:xfrm>
              <a:off x="5248828" y="2552284"/>
              <a:ext cx="2566026" cy="2589747"/>
              <a:chOff x="1911604" y="3313944"/>
              <a:chExt cx="2566026" cy="2589747"/>
            </a:xfrm>
          </p:grpSpPr>
          <p:sp>
            <p:nvSpPr>
              <p:cNvPr id="134"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135"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36"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Aerospace</a:t>
                </a:r>
              </a:p>
            </p:txBody>
          </p:sp>
          <p:sp>
            <p:nvSpPr>
              <p:cNvPr id="137"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Auto</a:t>
                </a:r>
              </a:p>
            </p:txBody>
          </p:sp>
          <p:sp>
            <p:nvSpPr>
              <p:cNvPr id="141"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42"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1</a:t>
                </a:r>
              </a:p>
            </p:txBody>
          </p:sp>
          <p:sp>
            <p:nvSpPr>
              <p:cNvPr id="143"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2</a:t>
                </a:r>
              </a:p>
            </p:txBody>
          </p:sp>
          <p:sp>
            <p:nvSpPr>
              <p:cNvPr id="144"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3</a:t>
                </a:r>
              </a:p>
            </p:txBody>
          </p:sp>
          <p:cxnSp>
            <p:nvCxnSpPr>
              <p:cNvPr id="145"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4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Car</a:t>
                </a:r>
              </a:p>
            </p:txBody>
          </p:sp>
          <p:sp>
            <p:nvSpPr>
              <p:cNvPr id="14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Plane</a:t>
                </a:r>
              </a:p>
            </p:txBody>
          </p:sp>
          <p:cxnSp>
            <p:nvCxnSpPr>
              <p:cNvPr id="150"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194842" y="2552284"/>
              <a:ext cx="2558950" cy="2575315"/>
              <a:chOff x="1918679" y="3313944"/>
              <a:chExt cx="2558950" cy="2575315"/>
            </a:xfrm>
          </p:grpSpPr>
          <p:sp>
            <p:nvSpPr>
              <p:cNvPr id="89"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90"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1"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Europe</a:t>
                </a:r>
              </a:p>
            </p:txBody>
          </p:sp>
          <p:sp>
            <p:nvSpPr>
              <p:cNvPr id="92"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North America</a:t>
                </a:r>
              </a:p>
            </p:txBody>
          </p:sp>
          <p:sp>
            <p:nvSpPr>
              <p:cNvPr id="9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a:t>
                </a:r>
              </a:p>
            </p:txBody>
          </p:sp>
          <p:sp>
            <p:nvSpPr>
              <p:cNvPr id="9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2</a:t>
                </a:r>
              </a:p>
            </p:txBody>
          </p:sp>
          <p:sp>
            <p:nvSpPr>
              <p:cNvPr id="9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kern="0">
                    <a:solidFill>
                      <a:srgbClr val="FFFFFF">
                        <a:alpha val="99000"/>
                      </a:srgbClr>
                    </a:solidFill>
                    <a:latin typeface="Segoe UI"/>
                  </a:rPr>
                  <a:t> </a:t>
                </a:r>
                <a:r>
                  <a:rPr lang="en-US" sz="1000" b="1" kern="0">
                    <a:solidFill>
                      <a:srgbClr val="FFFFFF">
                        <a:alpha val="99000"/>
                      </a:srgbClr>
                    </a:solidFill>
                    <a:latin typeface="Segoe UI"/>
                  </a:rPr>
                  <a:t>Project 3</a:t>
                </a:r>
                <a:endParaRPr lang="en-US" sz="1000" b="1" kern="0" dirty="0">
                  <a:solidFill>
                    <a:srgbClr val="FFFFFF">
                      <a:alpha val="99000"/>
                    </a:srgbClr>
                  </a:solidFill>
                  <a:latin typeface="Segoe UI"/>
                </a:endParaRPr>
              </a:p>
            </p:txBody>
          </p:sp>
          <p:cxnSp>
            <p:nvCxnSpPr>
              <p:cNvPr id="10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3"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Ted Bear</a:t>
                </a:r>
              </a:p>
            </p:txBody>
          </p:sp>
          <p:sp>
            <p:nvSpPr>
              <p:cNvPr id="104"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Grace Ma</a:t>
                </a:r>
              </a:p>
            </p:txBody>
          </p:sp>
          <p:cxnSp>
            <p:nvCxnSpPr>
              <p:cNvPr id="106"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37791" y="2077587"/>
              <a:ext cx="3880860" cy="3090416"/>
              <a:chOff x="596769" y="2821576"/>
              <a:chExt cx="3880860" cy="3090416"/>
            </a:xfrm>
          </p:grpSpPr>
          <p:sp>
            <p:nvSpPr>
              <p:cNvPr id="19"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20"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21"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Marketing</a:t>
                </a:r>
              </a:p>
            </p:txBody>
          </p:sp>
          <p:sp>
            <p:nvSpPr>
              <p:cNvPr id="23"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Finance</a:t>
                </a:r>
              </a:p>
            </p:txBody>
          </p:sp>
          <p:sp>
            <p:nvSpPr>
              <p:cNvPr id="7" name="TextBox 6"/>
              <p:cNvSpPr txBox="1"/>
              <p:nvPr/>
            </p:nvSpPr>
            <p:spPr>
              <a:xfrm>
                <a:off x="601883" y="3203940"/>
                <a:ext cx="67263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Enterprise</a:t>
                </a:r>
              </a:p>
            </p:txBody>
          </p:sp>
          <p:sp>
            <p:nvSpPr>
              <p:cNvPr id="32"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34"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Dev</a:t>
                </a:r>
              </a:p>
            </p:txBody>
          </p:sp>
          <p:sp>
            <p:nvSpPr>
              <p:cNvPr id="36"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Test</a:t>
                </a:r>
              </a:p>
            </p:txBody>
          </p:sp>
          <p:sp>
            <p:nvSpPr>
              <p:cNvPr id="37"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Production Web Sites</a:t>
                </a:r>
              </a:p>
            </p:txBody>
          </p:sp>
          <p:cxnSp>
            <p:nvCxnSpPr>
              <p:cNvPr id="12"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02008" y="2821576"/>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81"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Joe Smith</a:t>
                </a:r>
              </a:p>
            </p:txBody>
          </p:sp>
          <p:sp>
            <p:nvSpPr>
              <p:cNvPr id="82"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Jane Doe</a:t>
                </a:r>
              </a:p>
            </p:txBody>
          </p:sp>
          <p:cxnSp>
            <p:nvCxnSpPr>
              <p:cNvPr id="5" name="Straight Connector 4"/>
              <p:cNvCxnSpPr>
                <a:endCxn id="81"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6769" y="5411868"/>
                <a:ext cx="898858" cy="177238"/>
              </a:xfrm>
              <a:prstGeom prst="rect">
                <a:avLst/>
              </a:prstGeom>
              <a:noFill/>
            </p:spPr>
            <p:txBody>
              <a:bodyPr wrap="none" lIns="0" tIns="0" rIns="0" bIns="0" rtlCol="0">
                <a:spAutoFit/>
              </a:bodyPr>
              <a:lstStyle/>
              <a:p>
                <a:pPr defTabSz="914225">
                  <a:defRPr/>
                </a:pPr>
                <a:r>
                  <a:rPr lang="en-US" sz="1200" kern="0" dirty="0">
                    <a:solidFill>
                      <a:srgbClr val="000000">
                        <a:alpha val="99000"/>
                      </a:srgbClr>
                    </a:solidFill>
                    <a:latin typeface="Segoe UI Semibold" pitchFamily="34" charset="0"/>
                  </a:rPr>
                  <a:t>Subscriptions</a:t>
                </a:r>
              </a:p>
            </p:txBody>
          </p:sp>
        </p:grpSp>
        <p:sp>
          <p:nvSpPr>
            <p:cNvPr id="9" name="Rectangle 8"/>
            <p:cNvSpPr/>
            <p:nvPr/>
          </p:nvSpPr>
          <p:spPr bwMode="auto">
            <a:xfrm rot="5400000">
              <a:off x="6247091" y="-2416418"/>
              <a:ext cx="601565" cy="9144001"/>
            </a:xfrm>
            <a:prstGeom prst="rect">
              <a:avLst/>
            </a:prstGeom>
            <a:gradFill flip="none" rotWithShape="1">
              <a:gsLst>
                <a:gs pos="0">
                  <a:schemeClr val="tx2">
                    <a:lumMod val="40000"/>
                    <a:lumOff val="60000"/>
                  </a:schemeClr>
                </a:gs>
                <a:gs pos="100000">
                  <a:schemeClr val="tx2">
                    <a:lumMod val="60000"/>
                    <a:lumOff val="40000"/>
                  </a:schemeClr>
                </a:gs>
              </a:gsLst>
              <a:lin ang="2700000" scaled="1"/>
              <a:tileRect/>
            </a:gra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400" kern="0" dirty="0">
                <a:gradFill>
                  <a:gsLst>
                    <a:gs pos="0">
                      <a:srgbClr val="292929"/>
                    </a:gs>
                    <a:gs pos="88000">
                      <a:srgbClr val="292929"/>
                    </a:gs>
                  </a:gsLst>
                  <a:lin ang="5400000" scaled="0"/>
                </a:gradFill>
                <a:latin typeface="Segoe UI"/>
              </a:endParaRPr>
            </a:p>
          </p:txBody>
        </p:sp>
        <p:sp>
          <p:nvSpPr>
            <p:cNvPr id="44" name="TextBox 43"/>
            <p:cNvSpPr txBox="1"/>
            <p:nvPr/>
          </p:nvSpPr>
          <p:spPr>
            <a:xfrm>
              <a:off x="5593645" y="1999114"/>
              <a:ext cx="1907809"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Business Division</a:t>
              </a:r>
            </a:p>
          </p:txBody>
        </p:sp>
        <p:sp>
          <p:nvSpPr>
            <p:cNvPr id="45" name="TextBox 44"/>
            <p:cNvSpPr txBox="1"/>
            <p:nvPr/>
          </p:nvSpPr>
          <p:spPr>
            <a:xfrm>
              <a:off x="8759309" y="2031082"/>
              <a:ext cx="1287961"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Geographic</a:t>
              </a:r>
            </a:p>
          </p:txBody>
        </p:sp>
        <p:sp>
          <p:nvSpPr>
            <p:cNvPr id="130" name="TextBox 129"/>
            <p:cNvSpPr txBox="1"/>
            <p:nvPr/>
          </p:nvSpPr>
          <p:spPr>
            <a:xfrm>
              <a:off x="3027738" y="1999113"/>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101" name="TextBox 100"/>
            <p:cNvSpPr txBox="1"/>
            <p:nvPr/>
          </p:nvSpPr>
          <p:spPr>
            <a:xfrm>
              <a:off x="1014870" y="3836107"/>
              <a:ext cx="613818"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Accounts</a:t>
              </a:r>
            </a:p>
          </p:txBody>
        </p:sp>
        <p:sp>
          <p:nvSpPr>
            <p:cNvPr id="109" name="TextBox 108"/>
            <p:cNvSpPr txBox="1"/>
            <p:nvPr/>
          </p:nvSpPr>
          <p:spPr>
            <a:xfrm>
              <a:off x="1016691" y="3138442"/>
              <a:ext cx="86869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Departments</a:t>
              </a:r>
            </a:p>
          </p:txBody>
        </p:sp>
        <p:cxnSp>
          <p:nvCxnSpPr>
            <p:cNvPr id="22" name="Straight Connector 21"/>
            <p:cNvCxnSpPr/>
            <p:nvPr/>
          </p:nvCxnSpPr>
          <p:spPr>
            <a:xfrm flipH="1">
              <a:off x="5136563" y="1851375"/>
              <a:ext cx="10274"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7948564" y="1838046"/>
              <a:ext cx="12431"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4338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type="body" sz="quarter" idx="10"/>
          </p:nvPr>
        </p:nvSpPr>
        <p:spPr>
          <a:xfrm>
            <a:off x="269241" y="1187963"/>
            <a:ext cx="5378548" cy="5535811"/>
          </a:xfrm>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14</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extLst/>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extLst/>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extLst/>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extLst/>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 Resource Locks</a:t>
            </a:r>
          </a:p>
          <a:p>
            <a:pPr marL="457200" indent="-457200">
              <a:buFont typeface="Wingdings" panose="05000000000000000000" pitchFamily="2" charset="2"/>
              <a:buChar char="Ø"/>
            </a:pPr>
            <a:r>
              <a:rPr lang="en-US" sz="3200" dirty="0"/>
              <a:t>Azure Policy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naming convention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5"/>
            <a:ext cx="11651868" cy="5384446"/>
          </a:xfrm>
        </p:spPr>
        <p:txBody>
          <a:bodyPr wrap="square">
            <a:normAutofit/>
          </a:bodyPr>
          <a:lstStyle/>
          <a:p>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a:t>
            </a:r>
          </a:p>
          <a:p>
            <a:r>
              <a:rPr lang="en-US" sz="2353" dirty="0">
                <a:solidFill>
                  <a:schemeClr val="tx1"/>
                </a:solidFill>
                <a:latin typeface="Courier New" panose="02070309020205020404" pitchFamily="49" charset="0"/>
                <a:cs typeface="Courier New" panose="02070309020205020404" pitchFamily="49" charset="0"/>
              </a:rPr>
              <a:t>      "field": "name",</a:t>
            </a:r>
          </a:p>
          <a:p>
            <a:r>
              <a:rPr lang="en-US" sz="2353" dirty="0">
                <a:solidFill>
                  <a:schemeClr val="tx1"/>
                </a:solidFill>
                <a:latin typeface="Courier New" panose="02070309020205020404" pitchFamily="49" charset="0"/>
                <a:cs typeface="Courier New" panose="02070309020205020404" pitchFamily="49" charset="0"/>
              </a:rPr>
              <a:t>      "like": "</a:t>
            </a:r>
            <a:r>
              <a:rPr lang="en-US" sz="2353" dirty="0" err="1">
                <a:solidFill>
                  <a:schemeClr val="tx1"/>
                </a:solidFill>
                <a:latin typeface="Courier New" panose="02070309020205020404" pitchFamily="49" charset="0"/>
                <a:cs typeface="Courier New" panose="02070309020205020404" pitchFamily="49" charset="0"/>
              </a:rPr>
              <a:t>namePrefix</a:t>
            </a:r>
            <a:r>
              <a:rPr lang="en-US" sz="2353" dirty="0">
                <a:solidFill>
                  <a:schemeClr val="tx1"/>
                </a:solidFill>
                <a:latin typeface="Courier New" panose="02070309020205020404" pitchFamily="49" charset="0"/>
                <a:cs typeface="Courier New" panose="02070309020205020404" pitchFamily="49" charset="0"/>
              </a:rPr>
              <a:t>*</a:t>
            </a:r>
            <a:r>
              <a:rPr lang="en-US" sz="2353" dirty="0" err="1">
                <a:solidFill>
                  <a:schemeClr val="tx1"/>
                </a:solidFill>
                <a:latin typeface="Courier New" panose="02070309020205020404" pitchFamily="49" charset="0"/>
                <a:cs typeface="Courier New" panose="02070309020205020404" pitchFamily="49" charset="0"/>
              </a:rPr>
              <a:t>nameSuffix</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a:t>
            </a:r>
          </a:p>
          <a:p>
            <a:r>
              <a:rPr lang="en-US" sz="2353" dirty="0">
                <a:solidFill>
                  <a:schemeClr val="tx1"/>
                </a:solidFill>
                <a:latin typeface="Courier New" panose="02070309020205020404" pitchFamily="49" charset="0"/>
                <a:cs typeface="Courier New" panose="02070309020205020404" pitchFamily="49" charset="0"/>
              </a:rPr>
              <a:t>    "effect":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476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using parameters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382765"/>
            <a:ext cx="11651868" cy="5221366"/>
          </a:xfrm>
        </p:spPr>
        <p:txBody>
          <a:bodyPr wrap="square">
            <a:spAutoFit/>
          </a:bodyPr>
          <a:lstStyle/>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"parameters":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 {"type": "array"}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"in": "[parameters('</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7379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6FBFAE31-0D1C-4079-A1B0-C55638D2BD20}"/>
              </a:ext>
            </a:extLst>
          </p:cNvPr>
          <p:cNvPicPr>
            <a:picLocks noChangeAspect="1"/>
          </p:cNvPicPr>
          <p:nvPr/>
        </p:nvPicPr>
        <p:blipFill>
          <a:blip r:embed="rId3"/>
          <a:stretch>
            <a:fillRect/>
          </a:stretch>
        </p:blipFill>
        <p:spPr>
          <a:xfrm>
            <a:off x="137983" y="440917"/>
            <a:ext cx="11859481" cy="6050868"/>
          </a:xfrm>
          <a:prstGeom prst="rect">
            <a:avLst/>
          </a:prstGeom>
        </p:spPr>
      </p:pic>
    </p:spTree>
    <p:extLst>
      <p:ext uri="{BB962C8B-B14F-4D97-AF65-F5344CB8AC3E}">
        <p14:creationId xmlns:p14="http://schemas.microsoft.com/office/powerpoint/2010/main" val="25877447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22DF8-9F32-4785-8AB1-F2D27B55E4D5}"/>
              </a:ext>
            </a:extLst>
          </p:cNvPr>
          <p:cNvSpPr txBox="1"/>
          <p:nvPr/>
        </p:nvSpPr>
        <p:spPr>
          <a:xfrm>
            <a:off x="324944" y="1745580"/>
            <a:ext cx="4941256" cy="4308872"/>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2000">
                <a:solidFill>
                  <a:srgbClr val="1A1A1A"/>
                </a:solidFill>
                <a:latin typeface="Segoe UI"/>
              </a:rPr>
              <a:t>No central way to compose and enforce what goes into or made available in a subscription.</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solidFill>
                  <a:srgbClr val="1A1A1A"/>
                </a:solidFill>
                <a:latin typeface="Segoe UI"/>
                <a:cs typeface="Segoe UI Semilight" panose="020B0402040204020203" pitchFamily="34" charset="0"/>
              </a:rPr>
              <a:t>Challenging to setup foundational infrastructure </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Subscription owners can modify resources and remove policies breaking best practices defined by Cloud Architects</a:t>
            </a:r>
          </a:p>
          <a:p>
            <a:pPr marL="342834" indent="-342834" defTabSz="914192">
              <a:buFont typeface="Arial" panose="020B0604020202020204" pitchFamily="34" charset="0"/>
              <a:buChar char="•"/>
              <a:defRPr/>
            </a:pPr>
            <a:endParaRPr lang="en-US" sz="2000">
              <a:gradFill>
                <a:gsLst>
                  <a:gs pos="5417">
                    <a:srgbClr val="353535"/>
                  </a:gs>
                  <a:gs pos="28000">
                    <a:srgbClr val="353535"/>
                  </a:gs>
                </a:gsLst>
                <a:lin ang="5400000" scaled="0"/>
              </a:gra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No way to codify best practices</a:t>
            </a:r>
          </a:p>
          <a:p>
            <a:pPr marL="342834" indent="-342834" defTabSz="914192">
              <a:buFont typeface="Arial" panose="020B0604020202020204" pitchFamily="34" charset="0"/>
              <a:buChar char="•"/>
              <a:defRPr/>
            </a:pPr>
            <a:endParaRPr lang="en-US" sz="2000">
              <a:solidFill>
                <a:srgbClr val="1A1A1A"/>
              </a:solidFill>
              <a:latin typeface="Segoe UI"/>
              <a:cs typeface="Segoe UI Semilight" panose="020B0402040204020203" pitchFamily="34" charset="0"/>
            </a:endParaRPr>
          </a:p>
        </p:txBody>
      </p:sp>
      <p:pic>
        <p:nvPicPr>
          <p:cNvPr id="10" name="Picture 9" descr="3 people having a discussion in a conference room around a coffee table" title="Microsoft brand photo">
            <a:extLst>
              <a:ext uri="{FF2B5EF4-FFF2-40B4-BE49-F238E27FC236}">
                <a16:creationId xmlns:a16="http://schemas.microsoft.com/office/drawing/2014/main" id="{BF4AC9A6-D5E2-4CA3-BF92-20BEE27FB9F1}"/>
              </a:ext>
            </a:extLst>
          </p:cNvPr>
          <p:cNvPicPr>
            <a:picLocks noChangeAspect="1"/>
          </p:cNvPicPr>
          <p:nvPr/>
        </p:nvPicPr>
        <p:blipFill rotWithShape="1">
          <a:blip r:embed="rId3"/>
          <a:srcRect l="15297" t="14273" r="35516" b="11946"/>
          <a:stretch/>
        </p:blipFill>
        <p:spPr>
          <a:xfrm>
            <a:off x="5334109" y="487"/>
            <a:ext cx="6857027" cy="6857027"/>
          </a:xfrm>
          <a:prstGeom prst="rect">
            <a:avLst/>
          </a:prstGeom>
        </p:spPr>
      </p:pic>
      <p:sp>
        <p:nvSpPr>
          <p:cNvPr id="8" name="Title 3">
            <a:extLst>
              <a:ext uri="{FF2B5EF4-FFF2-40B4-BE49-F238E27FC236}">
                <a16:creationId xmlns:a16="http://schemas.microsoft.com/office/drawing/2014/main" id="{4DE5FE54-DC6C-4C23-B66A-91742A8EBC84}"/>
              </a:ext>
            </a:extLst>
          </p:cNvPr>
          <p:cNvSpPr txBox="1">
            <a:spLocks/>
          </p:cNvSpPr>
          <p:nvPr/>
        </p:nvSpPr>
        <p:spPr>
          <a:xfrm>
            <a:off x="579913" y="489632"/>
            <a:ext cx="4686287" cy="492373"/>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Cloud Factory</a:t>
            </a:r>
          </a:p>
        </p:txBody>
      </p:sp>
      <p:sp>
        <p:nvSpPr>
          <p:cNvPr id="9" name="Rectangle 8">
            <a:extLst>
              <a:ext uri="{FF2B5EF4-FFF2-40B4-BE49-F238E27FC236}">
                <a16:creationId xmlns:a16="http://schemas.microsoft.com/office/drawing/2014/main" id="{3EABE8E5-3CD7-4048-A413-897C5D38B349}"/>
              </a:ext>
            </a:extLst>
          </p:cNvPr>
          <p:cNvSpPr/>
          <p:nvPr/>
        </p:nvSpPr>
        <p:spPr>
          <a:xfrm>
            <a:off x="524727" y="1376300"/>
            <a:ext cx="2436731" cy="374793"/>
          </a:xfrm>
          <a:prstGeom prst="rect">
            <a:avLst/>
          </a:prstGeom>
        </p:spPr>
        <p:txBody>
          <a:bodyPr wrap="none">
            <a:spAutoFit/>
          </a:bodyPr>
          <a:lstStyle/>
          <a:p>
            <a:pPr defTabSz="914192">
              <a:defRPr/>
            </a:pPr>
            <a:r>
              <a:rPr lang="en-US">
                <a:solidFill>
                  <a:srgbClr val="1A1A1A"/>
                </a:solidFill>
                <a:latin typeface="Segoe UI Semibold" panose="020B0702040204020203" pitchFamily="34" charset="0"/>
                <a:cs typeface="Segoe UI Semibold" panose="020B0702040204020203" pitchFamily="34" charset="0"/>
              </a:rPr>
              <a:t>Customer Challenges</a:t>
            </a:r>
            <a:endParaRPr lang="en-US" sz="1765">
              <a:solidFill>
                <a:srgbClr val="1A1A1A"/>
              </a:solidFill>
              <a:latin typeface="Segoe UI"/>
            </a:endParaRPr>
          </a:p>
        </p:txBody>
      </p:sp>
    </p:spTree>
    <p:extLst>
      <p:ext uri="{BB962C8B-B14F-4D97-AF65-F5344CB8AC3E}">
        <p14:creationId xmlns:p14="http://schemas.microsoft.com/office/powerpoint/2010/main" val="6951117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extLst/>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64662" y="898580"/>
            <a:ext cx="10738827" cy="343443"/>
          </a:xfrm>
          <a:prstGeom prst="rect">
            <a:avLst/>
          </a:prstGeom>
        </p:spPr>
        <p:txBody>
          <a:bodyPr wrap="square">
            <a:spAutoFit/>
          </a:bodyPr>
          <a:lstStyle/>
          <a:p>
            <a:pPr defTabSz="914225">
              <a:defRPr/>
            </a:pPr>
            <a:r>
              <a:rPr lang="en-US" sz="1600">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67">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715872" y="2668614"/>
            <a:ext cx="2399378" cy="1293606"/>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382273" y="2177731"/>
            <a:ext cx="4365384" cy="2223036"/>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a:gradFill>
                        <a:gsLst>
                          <a:gs pos="2917">
                            <a:srgbClr val="353535"/>
                          </a:gs>
                          <a:gs pos="30000">
                            <a:srgbClr val="353535"/>
                          </a:gs>
                        </a:gsLst>
                        <a:lin ang="5400000" scaled="0"/>
                      </a:gradFill>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40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149581" y="5003100"/>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24540" y="4930603"/>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79" y="5075597"/>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10706" y="2148043"/>
            <a:ext cx="3637584" cy="2294421"/>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76947" y="2251144"/>
            <a:ext cx="2789004" cy="2116327"/>
            <a:chOff x="1076234" y="2250976"/>
            <a:chExt cx="2789399"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4" y="2997815"/>
              <a:ext cx="2789399" cy="643724"/>
              <a:chOff x="1926275" y="1402830"/>
              <a:chExt cx="2789399" cy="643724"/>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4" y="3723879"/>
              <a:ext cx="2789399" cy="643724"/>
              <a:chOff x="1926275" y="1402830"/>
              <a:chExt cx="2789399" cy="643724"/>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rgbClr val="353535"/>
                    </a:solidFill>
                    <a:latin typeface="Segoe UI Semibold" panose="020B0702040204020203" pitchFamily="34" charset="0"/>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a:extLst>
              <a:ext uri="{96DAC541-7B7A-43D3-8B79-37D633B846F1}">
                <asvg:svgBlip xmlns:asvg="http://schemas.microsoft.com/office/drawing/2016/SVG/main" r:embed="rId8"/>
              </a:ext>
            </a:extLst>
          </a:blip>
          <a:stretch>
            <a:fillRect/>
          </a:stretch>
        </p:blipFill>
        <p:spPr>
          <a:xfrm>
            <a:off x="3704115" y="265447"/>
            <a:ext cx="445466" cy="450114"/>
          </a:xfrm>
          <a:prstGeom prst="rect">
            <a:avLst/>
          </a:prstGeom>
        </p:spPr>
      </p:pic>
    </p:spTree>
    <p:extLst>
      <p:ext uri="{BB962C8B-B14F-4D97-AF65-F5344CB8AC3E}">
        <p14:creationId xmlns:p14="http://schemas.microsoft.com/office/powerpoint/2010/main" val="136873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a:xfrm>
            <a:off x="268080" y="76200"/>
            <a:ext cx="11655840" cy="899665"/>
          </a:xfrm>
        </p:spPr>
        <p:txBody>
          <a:bodyPr/>
          <a:lstStyle/>
          <a:p>
            <a:r>
              <a:rPr lang="en-US" sz="4400" dirty="0"/>
              <a:t>How it works</a:t>
            </a:r>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31E7-35DA-4803-8BAF-F7860F32CC34}"/>
              </a:ext>
            </a:extLst>
          </p:cNvPr>
          <p:cNvSpPr>
            <a:spLocks noGrp="1"/>
          </p:cNvSpPr>
          <p:nvPr>
            <p:ph type="title"/>
          </p:nvPr>
        </p:nvSpPr>
        <p:spPr/>
        <p:txBody>
          <a:bodyPr/>
          <a:lstStyle/>
          <a:p>
            <a:r>
              <a:rPr lang="en-US" dirty="0"/>
              <a:t>Customer requested scenarios </a:t>
            </a:r>
          </a:p>
        </p:txBody>
      </p:sp>
      <p:sp>
        <p:nvSpPr>
          <p:cNvPr id="3" name="Text Placeholder 2">
            <a:extLst>
              <a:ext uri="{FF2B5EF4-FFF2-40B4-BE49-F238E27FC236}">
                <a16:creationId xmlns:a16="http://schemas.microsoft.com/office/drawing/2014/main" id="{879D344F-3C76-4501-8F27-7E7B98FBC492}"/>
              </a:ext>
            </a:extLst>
          </p:cNvPr>
          <p:cNvSpPr>
            <a:spLocks noGrp="1"/>
          </p:cNvSpPr>
          <p:nvPr>
            <p:ph type="body" sz="quarter" idx="10"/>
          </p:nvPr>
        </p:nvSpPr>
        <p:spPr>
          <a:xfrm>
            <a:off x="584200" y="1435497"/>
            <a:ext cx="11018520" cy="2031325"/>
          </a:xfrm>
        </p:spPr>
        <p:txBody>
          <a:bodyPr/>
          <a:lstStyle/>
          <a:p>
            <a:pPr marL="457200" indent="-457200">
              <a:buFont typeface="+mj-lt"/>
              <a:buAutoNum type="arabicPeriod"/>
            </a:pPr>
            <a:r>
              <a:rPr lang="en-US" sz="2000" dirty="0">
                <a:latin typeface="+mj-lt"/>
              </a:rPr>
              <a:t>Cost Visibility per Blueprint: </a:t>
            </a:r>
            <a:r>
              <a:rPr lang="en-US" sz="2000" dirty="0"/>
              <a:t>Ability to view cost of Blueprint managed resources</a:t>
            </a:r>
          </a:p>
          <a:p>
            <a:pPr marL="457200" indent="-457200">
              <a:buFont typeface="+mj-lt"/>
              <a:buAutoNum type="arabicPeriod"/>
            </a:pPr>
            <a:r>
              <a:rPr lang="en-US" sz="2000" dirty="0">
                <a:latin typeface="+mj-lt"/>
              </a:rPr>
              <a:t>Sub creation with Blueprint deployment: </a:t>
            </a:r>
            <a:r>
              <a:rPr lang="en-US" sz="2000" dirty="0"/>
              <a:t>Ability to create subscriptions while assigning a Blueprint (increase the 50subs per account limit)</a:t>
            </a:r>
          </a:p>
          <a:p>
            <a:pPr marL="457200" indent="-457200">
              <a:buFont typeface="+mj-lt"/>
              <a:buAutoNum type="arabicPeriod"/>
            </a:pPr>
            <a:r>
              <a:rPr lang="en-US" sz="2000" dirty="0">
                <a:latin typeface="+mj-lt"/>
              </a:rPr>
              <a:t>Integrate Blueprint assignment in sub creation experience: </a:t>
            </a:r>
            <a:r>
              <a:rPr lang="en-US" sz="2000" dirty="0"/>
              <a:t>Ability to pick a Blueprint in the subscription creation portal experience.</a:t>
            </a:r>
          </a:p>
          <a:p>
            <a:pPr marL="457200" indent="-457200">
              <a:buFont typeface="+mj-lt"/>
              <a:buAutoNum type="arabicPeriod"/>
            </a:pPr>
            <a:endParaRPr lang="en-US" sz="2000" dirty="0"/>
          </a:p>
        </p:txBody>
      </p:sp>
    </p:spTree>
    <p:extLst>
      <p:ext uri="{BB962C8B-B14F-4D97-AF65-F5344CB8AC3E}">
        <p14:creationId xmlns:p14="http://schemas.microsoft.com/office/powerpoint/2010/main" val="6016765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726A3F-2489-4168-A31F-87BDD28DB69D}"/>
              </a:ext>
            </a:extLst>
          </p:cNvPr>
          <p:cNvPicPr>
            <a:picLocks noChangeAspect="1"/>
          </p:cNvPicPr>
          <p:nvPr/>
        </p:nvPicPr>
        <p:blipFill>
          <a:blip r:embed="rId2"/>
          <a:stretch>
            <a:fillRect/>
          </a:stretch>
        </p:blipFill>
        <p:spPr>
          <a:xfrm>
            <a:off x="0" y="777282"/>
            <a:ext cx="12192000" cy="5303436"/>
          </a:xfrm>
          <a:prstGeom prst="rect">
            <a:avLst/>
          </a:prstGeom>
        </p:spPr>
      </p:pic>
    </p:spTree>
    <p:extLst>
      <p:ext uri="{BB962C8B-B14F-4D97-AF65-F5344CB8AC3E}">
        <p14:creationId xmlns:p14="http://schemas.microsoft.com/office/powerpoint/2010/main" val="14870422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5" name="Group 24">
            <a:extLst>
              <a:ext uri="{FF2B5EF4-FFF2-40B4-BE49-F238E27FC236}">
                <a16:creationId xmlns:a16="http://schemas.microsoft.com/office/drawing/2014/main" id="{94667865-63B2-461E-A5F6-EFDA61D61304}"/>
              </a:ext>
            </a:extLst>
          </p:cNvPr>
          <p:cNvGrpSpPr/>
          <p:nvPr/>
        </p:nvGrpSpPr>
        <p:grpSpPr>
          <a:xfrm flipH="1">
            <a:off x="-5855" y="1791818"/>
            <a:ext cx="1927122" cy="627829"/>
            <a:chOff x="10175710" y="290354"/>
            <a:chExt cx="2260765" cy="640418"/>
          </a:xfrm>
          <a:solidFill>
            <a:srgbClr val="D83B01"/>
          </a:solidFill>
          <a:effectLst>
            <a:outerShdw blurRad="190500" dist="38100" dir="3600000" algn="ctr" rotWithShape="0">
              <a:srgbClr val="000000">
                <a:alpha val="21000"/>
              </a:srgbClr>
            </a:outerShdw>
          </a:effectLst>
        </p:grpSpPr>
        <p:sp>
          <p:nvSpPr>
            <p:cNvPr id="26" name="Rectangle 25">
              <a:extLst>
                <a:ext uri="{FF2B5EF4-FFF2-40B4-BE49-F238E27FC236}">
                  <a16:creationId xmlns:a16="http://schemas.microsoft.com/office/drawing/2014/main" id="{84B6B9C2-5C52-49D3-9383-61F8CEAFB10E}"/>
                </a:ext>
              </a:extLst>
            </p:cNvPr>
            <p:cNvSpPr/>
            <p:nvPr/>
          </p:nvSpPr>
          <p:spPr bwMode="auto">
            <a:xfrm>
              <a:off x="10461729" y="290356"/>
              <a:ext cx="1974746" cy="640416"/>
            </a:xfrm>
            <a:prstGeom prst="rect">
              <a:avLst/>
            </a:prstGeom>
            <a:grpFill/>
            <a:ln>
              <a:no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NEW</a:t>
              </a:r>
            </a:p>
          </p:txBody>
        </p:sp>
        <p:sp>
          <p:nvSpPr>
            <p:cNvPr id="27" name="Isosceles Triangle 26">
              <a:extLst>
                <a:ext uri="{FF2B5EF4-FFF2-40B4-BE49-F238E27FC236}">
                  <a16:creationId xmlns:a16="http://schemas.microsoft.com/office/drawing/2014/main" id="{B0924AC9-4A82-4397-B909-1B0299207BCB}"/>
                </a:ext>
              </a:extLst>
            </p:cNvPr>
            <p:cNvSpPr/>
            <p:nvPr/>
          </p:nvSpPr>
          <p:spPr bwMode="auto">
            <a:xfrm rot="16200000">
              <a:off x="9998512" y="467552"/>
              <a:ext cx="640415" cy="286019"/>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nodeType="withEffect">
                                  <p:stCondLst>
                                    <p:cond delay="0"/>
                                  </p:stCondLst>
                                  <p:childTnLst>
                                    <p:animMotion origin="layout" path="M -3.75E-6 1.48148E-6 L -3.75E-6 -0.03033 " pathEditMode="relative" rAng="0" ptsTypes="AA">
                                      <p:cBhvr>
                                        <p:cTn id="13"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7DFE5-281C-4145-B751-AFCA51240F4D}"/>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Continuous</a:t>
            </a:r>
            <a:r>
              <a:rPr lang="en-US"/>
              <a:t> cost optimization process</a:t>
            </a:r>
            <a:br>
              <a:rPr lang="en-US"/>
            </a:br>
            <a:endParaRPr lang="en-US"/>
          </a:p>
        </p:txBody>
      </p:sp>
      <p:sp>
        <p:nvSpPr>
          <p:cNvPr id="56" name="Freeform: Shape 55">
            <a:extLst>
              <a:ext uri="{FF2B5EF4-FFF2-40B4-BE49-F238E27FC236}">
                <a16:creationId xmlns:a16="http://schemas.microsoft.com/office/drawing/2014/main" id="{563E4BA9-7B02-4EDF-94A1-370E66E45E5E}"/>
              </a:ext>
            </a:extLst>
          </p:cNvPr>
          <p:cNvSpPr/>
          <p:nvPr/>
        </p:nvSpPr>
        <p:spPr>
          <a:xfrm>
            <a:off x="1197686" y="2434357"/>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161FA98-DD1C-4B4B-8701-5A772E3E2707}"/>
              </a:ext>
            </a:extLst>
          </p:cNvPr>
          <p:cNvSpPr/>
          <p:nvPr/>
        </p:nvSpPr>
        <p:spPr>
          <a:xfrm>
            <a:off x="1197686" y="3607531"/>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A47C293-1F5A-4718-9D1D-A275EA3C166C}"/>
              </a:ext>
            </a:extLst>
          </p:cNvPr>
          <p:cNvSpPr/>
          <p:nvPr/>
        </p:nvSpPr>
        <p:spPr>
          <a:xfrm>
            <a:off x="1197686" y="4780705"/>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73" name="Straight Connector 72">
            <a:extLst>
              <a:ext uri="{FF2B5EF4-FFF2-40B4-BE49-F238E27FC236}">
                <a16:creationId xmlns:a16="http://schemas.microsoft.com/office/drawing/2014/main" id="{05B03B10-421B-45A4-9FAB-3750E2C11D78}"/>
              </a:ext>
            </a:extLst>
          </p:cNvPr>
          <p:cNvCxnSpPr>
            <a:cxnSpLocks/>
          </p:cNvCxnSpPr>
          <p:nvPr/>
        </p:nvCxnSpPr>
        <p:spPr>
          <a:xfrm>
            <a:off x="1616663" y="2910077"/>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FF13C7E-CCE4-4543-A67F-004D957E806C}"/>
              </a:ext>
            </a:extLst>
          </p:cNvPr>
          <p:cNvCxnSpPr>
            <a:cxnSpLocks/>
          </p:cNvCxnSpPr>
          <p:nvPr/>
        </p:nvCxnSpPr>
        <p:spPr>
          <a:xfrm>
            <a:off x="1616663" y="404703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BB822C-F299-4A8C-B390-C7555086FB62}"/>
              </a:ext>
            </a:extLst>
          </p:cNvPr>
          <p:cNvCxnSpPr>
            <a:cxnSpLocks/>
          </p:cNvCxnSpPr>
          <p:nvPr/>
        </p:nvCxnSpPr>
        <p:spPr>
          <a:xfrm>
            <a:off x="1616663" y="524087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FDF30FA-BCA4-4FCC-A7F5-11735B837730}"/>
              </a:ext>
            </a:extLst>
          </p:cNvPr>
          <p:cNvPicPr>
            <a:picLocks noChangeAspect="1"/>
          </p:cNvPicPr>
          <p:nvPr/>
        </p:nvPicPr>
        <p:blipFill>
          <a:blip r:embed="rId2"/>
          <a:stretch>
            <a:fillRect/>
          </a:stretch>
        </p:blipFill>
        <p:spPr>
          <a:xfrm>
            <a:off x="3962560" y="1999137"/>
            <a:ext cx="423660" cy="423660"/>
          </a:xfrm>
          <a:prstGeom prst="rect">
            <a:avLst/>
          </a:prstGeom>
        </p:spPr>
      </p:pic>
      <p:pic>
        <p:nvPicPr>
          <p:cNvPr id="32" name="Picture 31">
            <a:extLst>
              <a:ext uri="{FF2B5EF4-FFF2-40B4-BE49-F238E27FC236}">
                <a16:creationId xmlns:a16="http://schemas.microsoft.com/office/drawing/2014/main" id="{77125449-0DD6-4634-AB7D-116F41A5F77B}"/>
              </a:ext>
            </a:extLst>
          </p:cNvPr>
          <p:cNvPicPr>
            <a:picLocks noChangeAspect="1"/>
          </p:cNvPicPr>
          <p:nvPr/>
        </p:nvPicPr>
        <p:blipFill>
          <a:blip r:embed="rId3"/>
          <a:stretch>
            <a:fillRect/>
          </a:stretch>
        </p:blipFill>
        <p:spPr>
          <a:xfrm>
            <a:off x="3962560" y="3241593"/>
            <a:ext cx="423660" cy="423660"/>
          </a:xfrm>
          <a:prstGeom prst="rect">
            <a:avLst/>
          </a:prstGeom>
        </p:spPr>
      </p:pic>
      <p:pic>
        <p:nvPicPr>
          <p:cNvPr id="33" name="Picture 32">
            <a:extLst>
              <a:ext uri="{FF2B5EF4-FFF2-40B4-BE49-F238E27FC236}">
                <a16:creationId xmlns:a16="http://schemas.microsoft.com/office/drawing/2014/main" id="{24D689F5-726D-4679-ADE9-F4527FAEC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6467" y="4389583"/>
            <a:ext cx="453613" cy="453613"/>
          </a:xfrm>
          <a:prstGeom prst="rect">
            <a:avLst/>
          </a:prstGeom>
        </p:spPr>
      </p:pic>
      <p:sp>
        <p:nvSpPr>
          <p:cNvPr id="25" name="Freeform: Shape 24">
            <a:extLst>
              <a:ext uri="{FF2B5EF4-FFF2-40B4-BE49-F238E27FC236}">
                <a16:creationId xmlns:a16="http://schemas.microsoft.com/office/drawing/2014/main" id="{9C9251FB-8C06-4EE4-A3A7-5162B18BF02A}"/>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1440075" tIns="3099879" rIns="1386760" bIns="594051"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Accountability</a:t>
            </a:r>
          </a:p>
        </p:txBody>
      </p:sp>
      <p:sp>
        <p:nvSpPr>
          <p:cNvPr id="26" name="Freeform: Shape 25">
            <a:extLst>
              <a:ext uri="{FF2B5EF4-FFF2-40B4-BE49-F238E27FC236}">
                <a16:creationId xmlns:a16="http://schemas.microsoft.com/office/drawing/2014/main" id="{CFAEF054-830D-4BC0-ADF6-25BC7E34DD7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2778917" tIns="1169114" rIns="717140"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Visibility</a:t>
            </a:r>
          </a:p>
        </p:txBody>
      </p:sp>
      <p:sp>
        <p:nvSpPr>
          <p:cNvPr id="27" name="Freeform: Shape 26">
            <a:extLst>
              <a:ext uri="{FF2B5EF4-FFF2-40B4-BE49-F238E27FC236}">
                <a16:creationId xmlns:a16="http://schemas.microsoft.com/office/drawing/2014/main" id="{13CD63B2-95F2-4D3F-9B48-DF7B545D6B08}"/>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448212" tIns="1169114" rIns="2509989"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Optimization</a:t>
            </a:r>
          </a:p>
        </p:txBody>
      </p:sp>
      <p:pic>
        <p:nvPicPr>
          <p:cNvPr id="28" name="Graphic 27">
            <a:extLst>
              <a:ext uri="{FF2B5EF4-FFF2-40B4-BE49-F238E27FC236}">
                <a16:creationId xmlns:a16="http://schemas.microsoft.com/office/drawing/2014/main" id="{58EB6CCC-2386-409A-871F-C9984D24E3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9278" y="3294000"/>
            <a:ext cx="1021301" cy="998875"/>
          </a:xfrm>
          <a:prstGeom prst="rect">
            <a:avLst/>
          </a:prstGeom>
        </p:spPr>
      </p:pic>
      <p:grpSp>
        <p:nvGrpSpPr>
          <p:cNvPr id="29" name="Group 28">
            <a:extLst>
              <a:ext uri="{FF2B5EF4-FFF2-40B4-BE49-F238E27FC236}">
                <a16:creationId xmlns:a16="http://schemas.microsoft.com/office/drawing/2014/main" id="{16D04775-16B3-4647-B40D-D1DF79CB326F}"/>
              </a:ext>
            </a:extLst>
          </p:cNvPr>
          <p:cNvGrpSpPr/>
          <p:nvPr/>
        </p:nvGrpSpPr>
        <p:grpSpPr>
          <a:xfrm>
            <a:off x="5997430" y="4075238"/>
            <a:ext cx="739809" cy="1002137"/>
            <a:chOff x="5754733" y="4078706"/>
            <a:chExt cx="754644" cy="1022232"/>
          </a:xfrm>
        </p:grpSpPr>
        <p:sp>
          <p:nvSpPr>
            <p:cNvPr id="30" name="Arrow: Right 29">
              <a:extLst>
                <a:ext uri="{FF2B5EF4-FFF2-40B4-BE49-F238E27FC236}">
                  <a16:creationId xmlns:a16="http://schemas.microsoft.com/office/drawing/2014/main" id="{74511056-4309-418E-8AC3-62BC9C7F0457}"/>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4" name="Rectangle 33">
              <a:extLst>
                <a:ext uri="{FF2B5EF4-FFF2-40B4-BE49-F238E27FC236}">
                  <a16:creationId xmlns:a16="http://schemas.microsoft.com/office/drawing/2014/main" id="{B601A503-A00F-41F2-B58C-6F73DFC9483F}"/>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5F25B0AF-C6CA-4787-B2EB-35CB332CECC8}"/>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27A6E7FF-D719-49B5-81BA-5DC8914F639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7" name="Rectangle 36">
              <a:extLst>
                <a:ext uri="{FF2B5EF4-FFF2-40B4-BE49-F238E27FC236}">
                  <a16:creationId xmlns:a16="http://schemas.microsoft.com/office/drawing/2014/main" id="{8C1C3ECA-40EB-4695-A057-5BA14FC7661B}"/>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55D06DF-26A9-48F4-B110-82B05E84E62A}"/>
              </a:ext>
            </a:extLst>
          </p:cNvPr>
          <p:cNvGrpSpPr/>
          <p:nvPr/>
        </p:nvGrpSpPr>
        <p:grpSpPr>
          <a:xfrm>
            <a:off x="7600695" y="1676628"/>
            <a:ext cx="978160" cy="640916"/>
            <a:chOff x="7390147" y="1631999"/>
            <a:chExt cx="997774" cy="653768"/>
          </a:xfrm>
        </p:grpSpPr>
        <p:sp>
          <p:nvSpPr>
            <p:cNvPr id="40" name="Arrow: Right 39">
              <a:extLst>
                <a:ext uri="{FF2B5EF4-FFF2-40B4-BE49-F238E27FC236}">
                  <a16:creationId xmlns:a16="http://schemas.microsoft.com/office/drawing/2014/main" id="{F463C246-298F-4F12-A117-A3F0991BF44F}"/>
                </a:ext>
              </a:extLst>
            </p:cNvPr>
            <p:cNvSpPr/>
            <p:nvPr/>
          </p:nvSpPr>
          <p:spPr bwMode="auto">
            <a:xfrm>
              <a:off x="7729117" y="1631999"/>
              <a:ext cx="658804"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41" name="Rectangle 40">
              <a:extLst>
                <a:ext uri="{FF2B5EF4-FFF2-40B4-BE49-F238E27FC236}">
                  <a16:creationId xmlns:a16="http://schemas.microsoft.com/office/drawing/2014/main" id="{978ED5E7-EBB8-4261-BF61-FD5E933DAFA6}"/>
                </a:ext>
              </a:extLst>
            </p:cNvPr>
            <p:cNvSpPr/>
            <p:nvPr/>
          </p:nvSpPr>
          <p:spPr bwMode="auto">
            <a:xfrm rot="16200000">
              <a:off x="7544957" y="1632132"/>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173527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750" fill="hold"/>
                                        <p:tgtEl>
                                          <p:spTgt spid="56"/>
                                        </p:tgtEl>
                                        <p:attrNameLst>
                                          <p:attrName>ppt_x</p:attrName>
                                        </p:attrNameLst>
                                      </p:cBhvr>
                                      <p:tavLst>
                                        <p:tav tm="0">
                                          <p:val>
                                            <p:strVal val="0-#ppt_w/2"/>
                                          </p:val>
                                        </p:tav>
                                        <p:tav tm="100000">
                                          <p:val>
                                            <p:strVal val="#ppt_x"/>
                                          </p:val>
                                        </p:tav>
                                      </p:tavLst>
                                    </p:anim>
                                    <p:anim calcmode="lin" valueType="num">
                                      <p:cBhvr additive="base">
                                        <p:cTn id="8" dur="75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750" fill="hold"/>
                                        <p:tgtEl>
                                          <p:spTgt spid="73"/>
                                        </p:tgtEl>
                                        <p:attrNameLst>
                                          <p:attrName>ppt_x</p:attrName>
                                        </p:attrNameLst>
                                      </p:cBhvr>
                                      <p:tavLst>
                                        <p:tav tm="0">
                                          <p:val>
                                            <p:strVal val="0-#ppt_w/2"/>
                                          </p:val>
                                        </p:tav>
                                        <p:tav tm="100000">
                                          <p:val>
                                            <p:strVal val="#ppt_x"/>
                                          </p:val>
                                        </p:tav>
                                      </p:tavLst>
                                    </p:anim>
                                    <p:anim calcmode="lin" valueType="num">
                                      <p:cBhvr additive="base">
                                        <p:cTn id="12" dur="750" fill="hold"/>
                                        <p:tgtEl>
                                          <p:spTgt spid="7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0-#ppt_w/2"/>
                                          </p:val>
                                        </p:tav>
                                        <p:tav tm="100000">
                                          <p:val>
                                            <p:strVal val="#ppt_x"/>
                                          </p:val>
                                        </p:tav>
                                      </p:tavLst>
                                    </p:anim>
                                    <p:anim calcmode="lin" valueType="num">
                                      <p:cBhvr additive="base">
                                        <p:cTn id="16" dur="75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750" fill="hold"/>
                                        <p:tgtEl>
                                          <p:spTgt spid="57"/>
                                        </p:tgtEl>
                                        <p:attrNameLst>
                                          <p:attrName>ppt_x</p:attrName>
                                        </p:attrNameLst>
                                      </p:cBhvr>
                                      <p:tavLst>
                                        <p:tav tm="0">
                                          <p:val>
                                            <p:strVal val="0-#ppt_w/2"/>
                                          </p:val>
                                        </p:tav>
                                        <p:tav tm="100000">
                                          <p:val>
                                            <p:strVal val="#ppt_x"/>
                                          </p:val>
                                        </p:tav>
                                      </p:tavLst>
                                    </p:anim>
                                    <p:anim calcmode="lin" valueType="num">
                                      <p:cBhvr additive="base">
                                        <p:cTn id="20" dur="75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750" fill="hold"/>
                                        <p:tgtEl>
                                          <p:spTgt spid="75"/>
                                        </p:tgtEl>
                                        <p:attrNameLst>
                                          <p:attrName>ppt_x</p:attrName>
                                        </p:attrNameLst>
                                      </p:cBhvr>
                                      <p:tavLst>
                                        <p:tav tm="0">
                                          <p:val>
                                            <p:strVal val="0-#ppt_w/2"/>
                                          </p:val>
                                        </p:tav>
                                        <p:tav tm="100000">
                                          <p:val>
                                            <p:strVal val="#ppt_x"/>
                                          </p:val>
                                        </p:tav>
                                      </p:tavLst>
                                    </p:anim>
                                    <p:anim calcmode="lin" valueType="num">
                                      <p:cBhvr additive="base">
                                        <p:cTn id="24" dur="750" fill="hold"/>
                                        <p:tgtEl>
                                          <p:spTgt spid="75"/>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750" fill="hold"/>
                                        <p:tgtEl>
                                          <p:spTgt spid="58"/>
                                        </p:tgtEl>
                                        <p:attrNameLst>
                                          <p:attrName>ppt_x</p:attrName>
                                        </p:attrNameLst>
                                      </p:cBhvr>
                                      <p:tavLst>
                                        <p:tav tm="0">
                                          <p:val>
                                            <p:strVal val="0-#ppt_w/2"/>
                                          </p:val>
                                        </p:tav>
                                        <p:tav tm="100000">
                                          <p:val>
                                            <p:strVal val="#ppt_x"/>
                                          </p:val>
                                        </p:tav>
                                      </p:tavLst>
                                    </p:anim>
                                    <p:anim calcmode="lin" valueType="num">
                                      <p:cBhvr additive="base">
                                        <p:cTn id="32" dur="75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750" fill="hold"/>
                                        <p:tgtEl>
                                          <p:spTgt spid="76"/>
                                        </p:tgtEl>
                                        <p:attrNameLst>
                                          <p:attrName>ppt_x</p:attrName>
                                        </p:attrNameLst>
                                      </p:cBhvr>
                                      <p:tavLst>
                                        <p:tav tm="0">
                                          <p:val>
                                            <p:strVal val="0-#ppt_w/2"/>
                                          </p:val>
                                        </p:tav>
                                        <p:tav tm="100000">
                                          <p:val>
                                            <p:strVal val="#ppt_x"/>
                                          </p:val>
                                        </p:tav>
                                      </p:tavLst>
                                    </p:anim>
                                    <p:anim calcmode="lin" valueType="num">
                                      <p:cBhvr additive="base">
                                        <p:cTn id="36" dur="75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5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1750"/>
                            </p:stCondLst>
                            <p:childTnLst>
                              <p:par>
                                <p:cTn id="46" presetID="10"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25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par>
                          <p:cTn id="59" fill="hold">
                            <p:stCondLst>
                              <p:cond delay="2750"/>
                            </p:stCondLst>
                            <p:childTnLst>
                              <p:par>
                                <p:cTn id="60" presetID="10" presetClass="entr" presetSubtype="0"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25" grpId="0" animBg="1"/>
      <p:bldP spid="26"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extLst/>
              </a:blip>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7378243" y="2196582"/>
            <a:ext cx="3599363" cy="3599363"/>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0" y="476250"/>
            <a:ext cx="11015663" cy="554038"/>
          </a:xfrm>
        </p:spPr>
        <p:txBody>
          <a:bodyPr>
            <a:normAutofit fontScale="90000"/>
          </a:bodyPr>
          <a:lstStyle/>
          <a:p>
            <a:r>
              <a:rPr lang="en-US"/>
              <a:t>Traditional approach</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7772" y="1085252"/>
            <a:ext cx="11532417"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225">
              <a:defRPr/>
            </a:pPr>
            <a:r>
              <a:rPr lang="en-US" sz="2353">
                <a:solidFill>
                  <a:srgbClr val="1A1A1A">
                    <a:lumMod val="90000"/>
                    <a:lumOff val="10000"/>
                  </a:srgbClr>
                </a:solidFill>
                <a:cs typeface="Segoe UI" panose="020B0502040204020203" pitchFamily="34" charset="0"/>
              </a:rPr>
              <a:t>Sacrifice Speed for Control</a:t>
            </a:r>
          </a:p>
        </p:txBody>
      </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6"/>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766525" y="4221390"/>
            <a:ext cx="1204614"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8362287" y="3925758"/>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8978501" y="3612872"/>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9526738" y="4001619"/>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5" y="279363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4276422" y="4267176"/>
            <a:ext cx="2141164" cy="651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Cloud Custodian / </a:t>
            </a:r>
          </a:p>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Engineers responsible for Cloud environment</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5125317" y="3481576"/>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cxnSp>
        <p:nvCxnSpPr>
          <p:cNvPr id="52" name="Straight Connector 51">
            <a:extLst>
              <a:ext uri="{FF2B5EF4-FFF2-40B4-BE49-F238E27FC236}">
                <a16:creationId xmlns:a16="http://schemas.microsoft.com/office/drawing/2014/main" id="{8FA6823E-AE0D-463B-A488-28BE3CC53849}"/>
              </a:ext>
            </a:extLst>
          </p:cNvPr>
          <p:cNvCxnSpPr>
            <a:cxnSpLocks/>
          </p:cNvCxnSpPr>
          <p:nvPr/>
        </p:nvCxnSpPr>
        <p:spPr>
          <a:xfrm>
            <a:off x="6289051" y="4223525"/>
            <a:ext cx="990459"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pic>
        <p:nvPicPr>
          <p:cNvPr id="1028" name="Picture 4" descr="Image result for stop icon">
            <a:extLst>
              <a:ext uri="{FF2B5EF4-FFF2-40B4-BE49-F238E27FC236}">
                <a16:creationId xmlns:a16="http://schemas.microsoft.com/office/drawing/2014/main" id="{9ADF09A2-7E04-4184-AAF4-B1BCAB71A18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1670" y="3651679"/>
            <a:ext cx="476786" cy="47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00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 presetClass="entr" presetSubtype="0" fill="hold" nodeType="withEffect">
                                  <p:stCondLst>
                                    <p:cond delay="900"/>
                                  </p:stCondLst>
                                  <p:childTnLst>
                                    <p:set>
                                      <p:cBhvr>
                                        <p:cTn id="15" dur="1" fill="hold">
                                          <p:stCondLst>
                                            <p:cond delay="0"/>
                                          </p:stCondLst>
                                        </p:cTn>
                                        <p:tgtEl>
                                          <p:spTgt spid="1028"/>
                                        </p:tgtEl>
                                        <p:attrNameLst>
                                          <p:attrName>style.visibility</p:attrName>
                                        </p:attrNameLst>
                                      </p:cBhvr>
                                      <p:to>
                                        <p:strVal val="visible"/>
                                      </p:to>
                                    </p:set>
                                  </p:childTnLst>
                                </p:cTn>
                              </p:par>
                              <p:par>
                                <p:cTn id="16" presetID="6" presetClass="emph" presetSubtype="0" accel="100000" autoRev="1" fill="hold" nodeType="withEffect">
                                  <p:stCondLst>
                                    <p:cond delay="500"/>
                                  </p:stCondLst>
                                  <p:childTnLst>
                                    <p:animScale>
                                      <p:cBhvr>
                                        <p:cTn id="17" dur="500" fill="hold"/>
                                        <p:tgtEl>
                                          <p:spTgt spid="1028"/>
                                        </p:tgtEl>
                                      </p:cBhvr>
                                      <p:by x="0" y="0"/>
                                    </p:animScale>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56986" y="3073817"/>
            <a:ext cx="3828840" cy="1908215"/>
            <a:chOff x="596794" y="2434623"/>
            <a:chExt cx="3828840" cy="190821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Currently in private preview</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3828840" cy="1908215"/>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Tracking costs for Departments &amp; Environments </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aphicFrame>
        <p:nvGraphicFramePr>
          <p:cNvPr id="32" name="Diagram 31">
            <a:extLst>
              <a:ext uri="{FF2B5EF4-FFF2-40B4-BE49-F238E27FC236}">
                <a16:creationId xmlns:a16="http://schemas.microsoft.com/office/drawing/2014/main" id="{D49C8AFB-9AEE-492A-895C-C5F8A0FE9738}"/>
              </a:ext>
            </a:extLst>
          </p:cNvPr>
          <p:cNvGraphicFramePr/>
          <p:nvPr>
            <p:extLst/>
          </p:nvPr>
        </p:nvGraphicFramePr>
        <p:xfrm>
          <a:off x="2669628" y="953051"/>
          <a:ext cx="7320348" cy="367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B2E63C5-247D-4562-BE16-E3F7C2BA37D5}"/>
              </a:ext>
            </a:extLst>
          </p:cNvPr>
          <p:cNvSpPr txBox="1"/>
          <p:nvPr/>
        </p:nvSpPr>
        <p:spPr>
          <a:xfrm>
            <a:off x="880188" y="4881711"/>
            <a:ext cx="10431624" cy="1138773"/>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Mimic hierarchy using Management Groups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Policies can be enabled for  Management Groups &amp; Subscriptions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management groups and/or subscriptions</a:t>
            </a:r>
          </a:p>
        </p:txBody>
      </p:sp>
    </p:spTree>
    <p:extLst>
      <p:ext uri="{BB962C8B-B14F-4D97-AF65-F5344CB8AC3E}">
        <p14:creationId xmlns:p14="http://schemas.microsoft.com/office/powerpoint/2010/main" val="41526212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B5D4C-E877-4940-A106-923610164A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6235" y="625473"/>
            <a:ext cx="6226532" cy="3255512"/>
          </a:xfrm>
          <a:prstGeom prst="rect">
            <a:avLst/>
          </a:prstGeom>
          <a:noFill/>
          <a:ln>
            <a:noFill/>
          </a:ln>
        </p:spPr>
      </p:pic>
      <p:pic>
        <p:nvPicPr>
          <p:cNvPr id="3" name="Picture 2">
            <a:extLst>
              <a:ext uri="{FF2B5EF4-FFF2-40B4-BE49-F238E27FC236}">
                <a16:creationId xmlns:a16="http://schemas.microsoft.com/office/drawing/2014/main" id="{B655FD8E-9BC8-4F25-927C-318DBE6FCF5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98464" y="4038501"/>
            <a:ext cx="5934075" cy="2447925"/>
          </a:xfrm>
          <a:prstGeom prst="rect">
            <a:avLst/>
          </a:prstGeom>
          <a:noFill/>
          <a:ln>
            <a:noFill/>
          </a:ln>
        </p:spPr>
      </p:pic>
      <p:sp>
        <p:nvSpPr>
          <p:cNvPr id="4" name="TextBox 3">
            <a:extLst>
              <a:ext uri="{FF2B5EF4-FFF2-40B4-BE49-F238E27FC236}">
                <a16:creationId xmlns:a16="http://schemas.microsoft.com/office/drawing/2014/main" id="{F5EEF4B5-2D91-4771-BAAC-85F716EB8472}"/>
              </a:ext>
            </a:extLst>
          </p:cNvPr>
          <p:cNvSpPr txBox="1"/>
          <p:nvPr/>
        </p:nvSpPr>
        <p:spPr>
          <a:xfrm flipH="1">
            <a:off x="7862595" y="2057276"/>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Department</a:t>
            </a:r>
          </a:p>
        </p:txBody>
      </p:sp>
      <p:sp>
        <p:nvSpPr>
          <p:cNvPr id="8" name="Arrow: Left 7">
            <a:extLst>
              <a:ext uri="{FF2B5EF4-FFF2-40B4-BE49-F238E27FC236}">
                <a16:creationId xmlns:a16="http://schemas.microsoft.com/office/drawing/2014/main" id="{EA96633E-1D01-4CF1-B00C-06BAC4EA6530}"/>
              </a:ext>
            </a:extLst>
          </p:cNvPr>
          <p:cNvSpPr/>
          <p:nvPr/>
        </p:nvSpPr>
        <p:spPr bwMode="auto">
          <a:xfrm>
            <a:off x="6780245" y="2096277"/>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CA82548F-CB94-4119-943C-06F91035161C}"/>
              </a:ext>
            </a:extLst>
          </p:cNvPr>
          <p:cNvSpPr txBox="1"/>
          <p:nvPr/>
        </p:nvSpPr>
        <p:spPr>
          <a:xfrm flipH="1">
            <a:off x="706016" y="5246073"/>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Environments</a:t>
            </a:r>
          </a:p>
        </p:txBody>
      </p:sp>
      <p:sp>
        <p:nvSpPr>
          <p:cNvPr id="10" name="Arrow: Left 9">
            <a:extLst>
              <a:ext uri="{FF2B5EF4-FFF2-40B4-BE49-F238E27FC236}">
                <a16:creationId xmlns:a16="http://schemas.microsoft.com/office/drawing/2014/main" id="{E2E8077C-E9D7-457D-B006-58E71E7FDA93}"/>
              </a:ext>
            </a:extLst>
          </p:cNvPr>
          <p:cNvSpPr/>
          <p:nvPr/>
        </p:nvSpPr>
        <p:spPr bwMode="auto">
          <a:xfrm rot="10800000">
            <a:off x="4438163" y="5265574"/>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5">
            <a:extLst>
              <a:ext uri="{FF2B5EF4-FFF2-40B4-BE49-F238E27FC236}">
                <a16:creationId xmlns:a16="http://schemas.microsoft.com/office/drawing/2014/main" id="{8C5523F8-715A-48E4-A886-8EE8658A5B83}"/>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8714924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Tracking Project Level costs</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8B2E63C5-247D-4562-BE16-E3F7C2BA37D5}"/>
              </a:ext>
            </a:extLst>
          </p:cNvPr>
          <p:cNvSpPr txBox="1"/>
          <p:nvPr/>
        </p:nvSpPr>
        <p:spPr>
          <a:xfrm>
            <a:off x="635226" y="4585449"/>
            <a:ext cx="10431624" cy="1569660"/>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 RGs and/or Tags to track project costs </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Having organizations standards to name RGs or Tags  recommended</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RGs but not for tags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RGs don’t span across subscriptions </a:t>
            </a:r>
          </a:p>
        </p:txBody>
      </p:sp>
      <p:graphicFrame>
        <p:nvGraphicFramePr>
          <p:cNvPr id="2" name="Diagram 1">
            <a:extLst>
              <a:ext uri="{FF2B5EF4-FFF2-40B4-BE49-F238E27FC236}">
                <a16:creationId xmlns:a16="http://schemas.microsoft.com/office/drawing/2014/main" id="{6D458AF9-23EE-4BE6-B638-1696F2C49A41}"/>
              </a:ext>
            </a:extLst>
          </p:cNvPr>
          <p:cNvGraphicFramePr/>
          <p:nvPr>
            <p:extLst/>
          </p:nvPr>
        </p:nvGraphicFramePr>
        <p:xfrm>
          <a:off x="1653592" y="702891"/>
          <a:ext cx="7977425" cy="3650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947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3790248" y="2196583"/>
            <a:ext cx="3599364" cy="3599364"/>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0" y="446088"/>
            <a:ext cx="11015663" cy="554037"/>
          </a:xfrm>
        </p:spPr>
        <p:txBody>
          <a:bodyPr>
            <a:normAutofit fontScale="90000"/>
          </a:bodyPr>
          <a:lstStyle/>
          <a:p>
            <a:r>
              <a:rPr lang="en-US"/>
              <a:t>Cloud-native governance</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7775" y="1085252"/>
            <a:ext cx="10678638"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295">
              <a:defRPr/>
            </a:pPr>
            <a:r>
              <a:rPr lang="en-US" sz="2353">
                <a:solidFill>
                  <a:srgbClr val="0F80D6"/>
                </a:solidFill>
                <a:cs typeface="Segoe UI" panose="020B0502040204020203" pitchFamily="34" charset="0"/>
              </a:rPr>
              <a:t>Speed</a:t>
            </a:r>
            <a:r>
              <a:rPr lang="en-US" sz="2353">
                <a:solidFill>
                  <a:srgbClr val="1A1A1A">
                    <a:lumMod val="90000"/>
                    <a:lumOff val="10000"/>
                  </a:srgbClr>
                </a:solidFill>
                <a:cs typeface="Segoe UI" panose="020B0502040204020203" pitchFamily="34" charset="0"/>
              </a:rPr>
              <a:t> </a:t>
            </a:r>
            <a:r>
              <a:rPr lang="en-US" sz="2353" i="1">
                <a:solidFill>
                  <a:srgbClr val="1A1A1A">
                    <a:lumMod val="90000"/>
                    <a:lumOff val="10000"/>
                  </a:srgbClr>
                </a:solidFill>
                <a:cs typeface="Segoe UI" panose="020B0502040204020203" pitchFamily="34" charset="0"/>
              </a:rPr>
              <a:t>and</a:t>
            </a:r>
            <a:r>
              <a:rPr lang="en-US" sz="2353">
                <a:solidFill>
                  <a:srgbClr val="1A1A1A">
                    <a:lumMod val="90000"/>
                    <a:lumOff val="10000"/>
                  </a:srgbClr>
                </a:solidFill>
                <a:cs typeface="Segoe UI" panose="020B0502040204020203" pitchFamily="34" charset="0"/>
              </a:rPr>
              <a:t> </a:t>
            </a:r>
            <a:r>
              <a:rPr lang="en-US" sz="2353">
                <a:solidFill>
                  <a:srgbClr val="0F80D6"/>
                </a:solidFill>
                <a:cs typeface="Segoe UI" panose="020B0502040204020203" pitchFamily="34" charset="0"/>
              </a:rPr>
              <a:t>Control</a:t>
            </a:r>
          </a:p>
        </p:txBody>
      </p:sp>
      <p:grpSp>
        <p:nvGrpSpPr>
          <p:cNvPr id="32" name="Group 31">
            <a:extLst>
              <a:ext uri="{FF2B5EF4-FFF2-40B4-BE49-F238E27FC236}">
                <a16:creationId xmlns:a16="http://schemas.microsoft.com/office/drawing/2014/main" id="{DEDF48CD-C6AA-4593-840A-23E4B96ABE1A}"/>
              </a:ext>
            </a:extLst>
          </p:cNvPr>
          <p:cNvGrpSpPr/>
          <p:nvPr/>
        </p:nvGrpSpPr>
        <p:grpSpPr>
          <a:xfrm>
            <a:off x="8726527" y="4881822"/>
            <a:ext cx="716935" cy="716935"/>
            <a:chOff x="1371918" y="1375804"/>
            <a:chExt cx="731520" cy="731520"/>
          </a:xfrm>
          <a:solidFill>
            <a:schemeClr val="bg1"/>
          </a:solidFill>
        </p:grpSpPr>
        <p:sp>
          <p:nvSpPr>
            <p:cNvPr id="33" name="Oval 32">
              <a:extLst>
                <a:ext uri="{FF2B5EF4-FFF2-40B4-BE49-F238E27FC236}">
                  <a16:creationId xmlns:a16="http://schemas.microsoft.com/office/drawing/2014/main" id="{29EEC9D2-E7E8-4C79-AAD8-78E1FEDD8874}"/>
                </a:ext>
              </a:extLst>
            </p:cNvPr>
            <p:cNvSpPr/>
            <p:nvPr/>
          </p:nvSpPr>
          <p:spPr bwMode="auto">
            <a:xfrm>
              <a:off x="137191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6F7E896D-B20B-4CBD-88B1-2FB24045DC7B}"/>
                </a:ext>
              </a:extLst>
            </p:cNvPr>
            <p:cNvSpPr/>
            <p:nvPr/>
          </p:nvSpPr>
          <p:spPr bwMode="auto">
            <a:xfrm>
              <a:off x="146335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Trackers_EADF_bidi">
              <a:extLst>
                <a:ext uri="{FF2B5EF4-FFF2-40B4-BE49-F238E27FC236}">
                  <a16:creationId xmlns:a16="http://schemas.microsoft.com/office/drawing/2014/main" id="{3AFBEE40-9ED6-4D3E-BCA2-32589682826E}"/>
                </a:ext>
              </a:extLst>
            </p:cNvPr>
            <p:cNvSpPr>
              <a:spLocks noChangeAspect="1" noEditPoints="1"/>
            </p:cNvSpPr>
            <p:nvPr/>
          </p:nvSpPr>
          <p:spPr bwMode="auto">
            <a:xfrm>
              <a:off x="1621155" y="1582680"/>
              <a:ext cx="233046" cy="31776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grpSp>
      <p:grpSp>
        <p:nvGrpSpPr>
          <p:cNvPr id="49" name="Group 48">
            <a:extLst>
              <a:ext uri="{FF2B5EF4-FFF2-40B4-BE49-F238E27FC236}">
                <a16:creationId xmlns:a16="http://schemas.microsoft.com/office/drawing/2014/main" id="{DB8A6FCE-1CA4-4F2C-AC4E-43734BD984F4}"/>
              </a:ext>
            </a:extLst>
          </p:cNvPr>
          <p:cNvGrpSpPr/>
          <p:nvPr/>
        </p:nvGrpSpPr>
        <p:grpSpPr>
          <a:xfrm>
            <a:off x="8726527" y="3696691"/>
            <a:ext cx="716935" cy="716935"/>
            <a:chOff x="4358958" y="1375804"/>
            <a:chExt cx="731520" cy="731520"/>
          </a:xfrm>
          <a:solidFill>
            <a:schemeClr val="bg1"/>
          </a:solidFill>
        </p:grpSpPr>
        <p:sp>
          <p:nvSpPr>
            <p:cNvPr id="50" name="Oval 49">
              <a:extLst>
                <a:ext uri="{FF2B5EF4-FFF2-40B4-BE49-F238E27FC236}">
                  <a16:creationId xmlns:a16="http://schemas.microsoft.com/office/drawing/2014/main" id="{788A198D-319E-4564-97E0-8E45485F8C05}"/>
                </a:ext>
              </a:extLst>
            </p:cNvPr>
            <p:cNvSpPr/>
            <p:nvPr/>
          </p:nvSpPr>
          <p:spPr bwMode="auto">
            <a:xfrm>
              <a:off x="435895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6EE402BF-D8ED-4AAE-AE6B-532D3F585FBE}"/>
                </a:ext>
              </a:extLst>
            </p:cNvPr>
            <p:cNvSpPr/>
            <p:nvPr/>
          </p:nvSpPr>
          <p:spPr bwMode="auto">
            <a:xfrm>
              <a:off x="445039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money_2">
              <a:extLst>
                <a:ext uri="{FF2B5EF4-FFF2-40B4-BE49-F238E27FC236}">
                  <a16:creationId xmlns:a16="http://schemas.microsoft.com/office/drawing/2014/main" id="{730E0923-3E8B-4073-AA42-C4B6B17C26FC}"/>
                </a:ext>
              </a:extLst>
            </p:cNvPr>
            <p:cNvSpPr>
              <a:spLocks noChangeAspect="1" noEditPoints="1"/>
            </p:cNvSpPr>
            <p:nvPr/>
          </p:nvSpPr>
          <p:spPr bwMode="auto">
            <a:xfrm>
              <a:off x="4528122" y="1531183"/>
              <a:ext cx="393192" cy="41457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1765">
                <a:gradFill>
                  <a:gsLst>
                    <a:gs pos="0">
                      <a:srgbClr val="505050"/>
                    </a:gs>
                    <a:gs pos="100000">
                      <a:srgbClr val="505050"/>
                    </a:gs>
                  </a:gsLst>
                  <a:lin ang="5400000" scaled="1"/>
                </a:gradFill>
                <a:latin typeface="Segoe UI Semilight"/>
              </a:endParaRPr>
            </a:p>
          </p:txBody>
        </p:sp>
      </p:grpSp>
      <p:grpSp>
        <p:nvGrpSpPr>
          <p:cNvPr id="5" name="Group 4">
            <a:extLst>
              <a:ext uri="{FF2B5EF4-FFF2-40B4-BE49-F238E27FC236}">
                <a16:creationId xmlns:a16="http://schemas.microsoft.com/office/drawing/2014/main" id="{E15FB7C7-0A22-4A27-9039-C984AB60CE9C}"/>
              </a:ext>
            </a:extLst>
          </p:cNvPr>
          <p:cNvGrpSpPr/>
          <p:nvPr/>
        </p:nvGrpSpPr>
        <p:grpSpPr>
          <a:xfrm>
            <a:off x="8726527" y="2414152"/>
            <a:ext cx="716935" cy="716935"/>
            <a:chOff x="8902271" y="2461768"/>
            <a:chExt cx="731520" cy="731520"/>
          </a:xfrm>
          <a:solidFill>
            <a:schemeClr val="bg1"/>
          </a:solidFill>
        </p:grpSpPr>
        <p:sp>
          <p:nvSpPr>
            <p:cNvPr id="58" name="Oval 57">
              <a:extLst>
                <a:ext uri="{FF2B5EF4-FFF2-40B4-BE49-F238E27FC236}">
                  <a16:creationId xmlns:a16="http://schemas.microsoft.com/office/drawing/2014/main" id="{CE5F6B69-3724-4562-B640-653DBDE7A60A}"/>
                </a:ext>
              </a:extLst>
            </p:cNvPr>
            <p:cNvSpPr/>
            <p:nvPr/>
          </p:nvSpPr>
          <p:spPr bwMode="auto">
            <a:xfrm>
              <a:off x="8902271" y="246176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984202A1-DF2D-4547-AB53-DCFE7FF3D19D}"/>
                </a:ext>
              </a:extLst>
            </p:cNvPr>
            <p:cNvSpPr/>
            <p:nvPr/>
          </p:nvSpPr>
          <p:spPr bwMode="auto">
            <a:xfrm>
              <a:off x="8993711" y="2553208"/>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PostUpdateLegacy_E1D7">
              <a:extLst>
                <a:ext uri="{FF2B5EF4-FFF2-40B4-BE49-F238E27FC236}">
                  <a16:creationId xmlns:a16="http://schemas.microsoft.com/office/drawing/2014/main" id="{37650D6F-8277-45E5-B860-CFCB2DA66811}"/>
                </a:ext>
              </a:extLst>
            </p:cNvPr>
            <p:cNvSpPr>
              <a:spLocks noChangeAspect="1" noEditPoints="1"/>
            </p:cNvSpPr>
            <p:nvPr/>
          </p:nvSpPr>
          <p:spPr bwMode="auto">
            <a:xfrm>
              <a:off x="9108367" y="2745472"/>
              <a:ext cx="319328" cy="164112"/>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2"/>
              </a:solidFill>
              <a:prstDash val="solid"/>
            </a:ln>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gr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453332" y="4221389"/>
            <a:ext cx="2251840"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4774292" y="3925758"/>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5390507" y="3612871"/>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5938742" y="4001619"/>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9" name="Freeform: Shape 8">
            <a:extLst>
              <a:ext uri="{FF2B5EF4-FFF2-40B4-BE49-F238E27FC236}">
                <a16:creationId xmlns:a16="http://schemas.microsoft.com/office/drawing/2014/main" id="{1F40D5CD-27C8-4E4C-982F-3BC40DB8D222}"/>
              </a:ext>
            </a:extLst>
          </p:cNvPr>
          <p:cNvSpPr/>
          <p:nvPr/>
        </p:nvSpPr>
        <p:spPr bwMode="auto">
          <a:xfrm>
            <a:off x="5018795" y="2787267"/>
            <a:ext cx="3684978" cy="1159176"/>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sp>
        <p:nvSpPr>
          <p:cNvPr id="48" name="Freeform: Shape 47">
            <a:extLst>
              <a:ext uri="{FF2B5EF4-FFF2-40B4-BE49-F238E27FC236}">
                <a16:creationId xmlns:a16="http://schemas.microsoft.com/office/drawing/2014/main" id="{3C3FAAF8-276B-46CB-9588-64F51217C9EA}"/>
              </a:ext>
            </a:extLst>
          </p:cNvPr>
          <p:cNvSpPr/>
          <p:nvPr/>
        </p:nvSpPr>
        <p:spPr bwMode="auto">
          <a:xfrm flipV="1">
            <a:off x="6237199" y="4535977"/>
            <a:ext cx="2466574" cy="727754"/>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sp>
        <p:nvSpPr>
          <p:cNvPr id="26" name="Rectangle 25">
            <a:extLst>
              <a:ext uri="{FF2B5EF4-FFF2-40B4-BE49-F238E27FC236}">
                <a16:creationId xmlns:a16="http://schemas.microsoft.com/office/drawing/2014/main" id="{9F53E202-DDAE-4F01-B5A5-5E6AEF1679F7}"/>
              </a:ext>
            </a:extLst>
          </p:cNvPr>
          <p:cNvSpPr/>
          <p:nvPr/>
        </p:nvSpPr>
        <p:spPr bwMode="auto">
          <a:xfrm>
            <a:off x="4402374" y="4700352"/>
            <a:ext cx="2541446"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Built-in controls through policy instead of workflow</a:t>
            </a:r>
          </a:p>
        </p:txBody>
      </p:sp>
      <p:sp>
        <p:nvSpPr>
          <p:cNvPr id="10" name="Freeform: Shape 9">
            <a:extLst>
              <a:ext uri="{FF2B5EF4-FFF2-40B4-BE49-F238E27FC236}">
                <a16:creationId xmlns:a16="http://schemas.microsoft.com/office/drawing/2014/main" id="{D2335893-2D44-4235-9CFC-C1EB9E966BBD}"/>
              </a:ext>
            </a:extLst>
          </p:cNvPr>
          <p:cNvSpPr/>
          <p:nvPr/>
        </p:nvSpPr>
        <p:spPr bwMode="auto">
          <a:xfrm>
            <a:off x="5953932" y="3878257"/>
            <a:ext cx="2785921" cy="185079"/>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grpSp>
        <p:nvGrpSpPr>
          <p:cNvPr id="42" name="Group 41">
            <a:extLst>
              <a:ext uri="{FF2B5EF4-FFF2-40B4-BE49-F238E27FC236}">
                <a16:creationId xmlns:a16="http://schemas.microsoft.com/office/drawing/2014/main" id="{CC9237A8-1B54-474F-A7D7-0A5831E93B57}"/>
              </a:ext>
            </a:extLst>
          </p:cNvPr>
          <p:cNvGrpSpPr/>
          <p:nvPr/>
        </p:nvGrpSpPr>
        <p:grpSpPr>
          <a:xfrm>
            <a:off x="7603811" y="3815120"/>
            <a:ext cx="547958" cy="547958"/>
            <a:chOff x="8273084" y="4939580"/>
            <a:chExt cx="559104" cy="559104"/>
          </a:xfrm>
          <a:solidFill>
            <a:schemeClr val="bg2"/>
          </a:solidFill>
        </p:grpSpPr>
        <p:sp>
          <p:nvSpPr>
            <p:cNvPr id="43" name="Oval 42">
              <a:extLst>
                <a:ext uri="{FF2B5EF4-FFF2-40B4-BE49-F238E27FC236}">
                  <a16:creationId xmlns:a16="http://schemas.microsoft.com/office/drawing/2014/main" id="{B4402A4F-FED6-4EDB-AD1A-85C83838271B}"/>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check 3">
              <a:extLst>
                <a:ext uri="{FF2B5EF4-FFF2-40B4-BE49-F238E27FC236}">
                  <a16:creationId xmlns:a16="http://schemas.microsoft.com/office/drawing/2014/main" id="{231E667C-737F-40F3-BB55-FA210BF46B95}"/>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nvGrpSpPr>
          <p:cNvPr id="8" name="Group 7">
            <a:extLst>
              <a:ext uri="{FF2B5EF4-FFF2-40B4-BE49-F238E27FC236}">
                <a16:creationId xmlns:a16="http://schemas.microsoft.com/office/drawing/2014/main" id="{2162DAAC-390D-4A87-B10F-DF5E5A2DAADE}"/>
              </a:ext>
            </a:extLst>
          </p:cNvPr>
          <p:cNvGrpSpPr/>
          <p:nvPr/>
        </p:nvGrpSpPr>
        <p:grpSpPr>
          <a:xfrm>
            <a:off x="7603811" y="4969082"/>
            <a:ext cx="547958" cy="547958"/>
            <a:chOff x="8273084" y="4939580"/>
            <a:chExt cx="559104" cy="559104"/>
          </a:xfrm>
          <a:solidFill>
            <a:schemeClr val="bg2"/>
          </a:solidFill>
        </p:grpSpPr>
        <p:sp>
          <p:nvSpPr>
            <p:cNvPr id="41" name="Oval 40">
              <a:extLst>
                <a:ext uri="{FF2B5EF4-FFF2-40B4-BE49-F238E27FC236}">
                  <a16:creationId xmlns:a16="http://schemas.microsoft.com/office/drawing/2014/main" id="{19E67EE8-14E6-448B-8CC3-478E600455F4}"/>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check 3">
              <a:extLst>
                <a:ext uri="{FF2B5EF4-FFF2-40B4-BE49-F238E27FC236}">
                  <a16:creationId xmlns:a16="http://schemas.microsoft.com/office/drawing/2014/main" id="{3686B2EA-903D-41E2-B6ED-079AE2EDED0C}"/>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nvGrpSpPr>
          <p:cNvPr id="45" name="Group 44">
            <a:extLst>
              <a:ext uri="{FF2B5EF4-FFF2-40B4-BE49-F238E27FC236}">
                <a16:creationId xmlns:a16="http://schemas.microsoft.com/office/drawing/2014/main" id="{443FEB0F-B73C-4297-8F73-AEE52531AAC2}"/>
              </a:ext>
            </a:extLst>
          </p:cNvPr>
          <p:cNvGrpSpPr/>
          <p:nvPr/>
        </p:nvGrpSpPr>
        <p:grpSpPr>
          <a:xfrm>
            <a:off x="7603811" y="2512777"/>
            <a:ext cx="547958" cy="547958"/>
            <a:chOff x="8273084" y="4939580"/>
            <a:chExt cx="559104" cy="559104"/>
          </a:xfrm>
          <a:solidFill>
            <a:schemeClr val="bg2"/>
          </a:solidFill>
        </p:grpSpPr>
        <p:sp>
          <p:nvSpPr>
            <p:cNvPr id="46" name="Oval 45">
              <a:extLst>
                <a:ext uri="{FF2B5EF4-FFF2-40B4-BE49-F238E27FC236}">
                  <a16:creationId xmlns:a16="http://schemas.microsoft.com/office/drawing/2014/main" id="{5DB6A3DA-A9D5-444F-A67A-4B0E0482CE68}"/>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check 3">
              <a:extLst>
                <a:ext uri="{FF2B5EF4-FFF2-40B4-BE49-F238E27FC236}">
                  <a16:creationId xmlns:a16="http://schemas.microsoft.com/office/drawing/2014/main" id="{7B1BDEB6-2CBE-4FE0-BE55-ED06835BAC3B}"/>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6" y="279363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8"/>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9830759" y="4087993"/>
            <a:ext cx="1856269"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Cloud Custodian Team</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10433486" y="3481576"/>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Tree>
    <p:extLst>
      <p:ext uri="{BB962C8B-B14F-4D97-AF65-F5344CB8AC3E}">
        <p14:creationId xmlns:p14="http://schemas.microsoft.com/office/powerpoint/2010/main" val="133190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1" presetClass="entr" presetSubtype="0" fill="hold" nodeType="withEffect">
                                  <p:stCondLst>
                                    <p:cond delay="0"/>
                                  </p:stCondLst>
                                  <p:childTnLst>
                                    <p:set>
                                      <p:cBhvr>
                                        <p:cTn id="13" dur="1" fill="hold">
                                          <p:stCondLst>
                                            <p:cond delay="499"/>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45"/>
                                        </p:tgtEl>
                                      </p:cBhvr>
                                      <p:by x="0" y="0"/>
                                    </p:animScale>
                                  </p:childTnLst>
                                </p:cTn>
                              </p:par>
                              <p:par>
                                <p:cTn id="16" presetID="22" presetClass="entr" presetSubtype="8" fill="hold" grpId="0" nodeType="with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par>
                                <p:cTn id="22" presetID="1" presetClass="entr" presetSubtype="0" fill="hold" nodeType="withEffect">
                                  <p:stCondLst>
                                    <p:cond delay="200"/>
                                  </p:stCondLst>
                                  <p:childTnLst>
                                    <p:set>
                                      <p:cBhvr>
                                        <p:cTn id="23" dur="1" fill="hold">
                                          <p:stCondLst>
                                            <p:cond delay="499"/>
                                          </p:stCondLst>
                                        </p:cTn>
                                        <p:tgtEl>
                                          <p:spTgt spid="42"/>
                                        </p:tgtEl>
                                        <p:attrNameLst>
                                          <p:attrName>style.visibility</p:attrName>
                                        </p:attrNameLst>
                                      </p:cBhvr>
                                      <p:to>
                                        <p:strVal val="visible"/>
                                      </p:to>
                                    </p:set>
                                  </p:childTnLst>
                                </p:cTn>
                              </p:par>
                              <p:par>
                                <p:cTn id="24" presetID="6" presetClass="emph" presetSubtype="0" accel="100000" autoRev="1" fill="hold" nodeType="withEffect">
                                  <p:stCondLst>
                                    <p:cond delay="200"/>
                                  </p:stCondLst>
                                  <p:childTnLst>
                                    <p:animScale>
                                      <p:cBhvr>
                                        <p:cTn id="25" dur="500" fill="hold"/>
                                        <p:tgtEl>
                                          <p:spTgt spid="42"/>
                                        </p:tgtEl>
                                      </p:cBhvr>
                                      <p:by x="0" y="0"/>
                                    </p:animScale>
                                  </p:childTnLst>
                                </p:cTn>
                              </p:par>
                              <p:par>
                                <p:cTn id="26" presetID="1" presetClass="entr" presetSubtype="0" fill="hold" nodeType="withEffect">
                                  <p:stCondLst>
                                    <p:cond delay="400"/>
                                  </p:stCondLst>
                                  <p:childTnLst>
                                    <p:set>
                                      <p:cBhvr>
                                        <p:cTn id="27" dur="1" fill="hold">
                                          <p:stCondLst>
                                            <p:cond delay="499"/>
                                          </p:stCondLst>
                                        </p:cTn>
                                        <p:tgtEl>
                                          <p:spTgt spid="8"/>
                                        </p:tgtEl>
                                        <p:attrNameLst>
                                          <p:attrName>style.visibility</p:attrName>
                                        </p:attrNameLst>
                                      </p:cBhvr>
                                      <p:to>
                                        <p:strVal val="visible"/>
                                      </p:to>
                                    </p:set>
                                  </p:childTnLst>
                                </p:cTn>
                              </p:par>
                              <p:par>
                                <p:cTn id="28" presetID="6" presetClass="emph" presetSubtype="0" accel="100000" autoRev="1" fill="hold" nodeType="withEffect">
                                  <p:stCondLst>
                                    <p:cond delay="400"/>
                                  </p:stCondLst>
                                  <p:childTnLst>
                                    <p:animScale>
                                      <p:cBhvr>
                                        <p:cTn id="29" dur="500" fill="hold"/>
                                        <p:tgtEl>
                                          <p:spTgt spid="8"/>
                                        </p:tgtEl>
                                      </p:cBhvr>
                                      <p:by x="0" y="0"/>
                                    </p:animScale>
                                  </p:childTnLst>
                                </p:cTn>
                              </p:par>
                              <p:par>
                                <p:cTn id="30" presetID="1" presetClass="entr" presetSubtype="0" fill="hold" nodeType="withEffect">
                                  <p:stCondLst>
                                    <p:cond delay="250"/>
                                  </p:stCondLst>
                                  <p:childTnLst>
                                    <p:set>
                                      <p:cBhvr>
                                        <p:cTn id="31" dur="1" fill="hold">
                                          <p:stCondLst>
                                            <p:cond delay="499"/>
                                          </p:stCondLst>
                                        </p:cTn>
                                        <p:tgtEl>
                                          <p:spTgt spid="5"/>
                                        </p:tgtEl>
                                        <p:attrNameLst>
                                          <p:attrName>style.visibility</p:attrName>
                                        </p:attrNameLst>
                                      </p:cBhvr>
                                      <p:to>
                                        <p:strVal val="visible"/>
                                      </p:to>
                                    </p:set>
                                  </p:childTnLst>
                                </p:cTn>
                              </p:par>
                              <p:par>
                                <p:cTn id="32" presetID="6" presetClass="emph" presetSubtype="0" accel="100000" autoRev="1" fill="hold" nodeType="withEffect">
                                  <p:stCondLst>
                                    <p:cond delay="250"/>
                                  </p:stCondLst>
                                  <p:childTnLst>
                                    <p:animScale>
                                      <p:cBhvr>
                                        <p:cTn id="33" dur="500" fill="hold"/>
                                        <p:tgtEl>
                                          <p:spTgt spid="5"/>
                                        </p:tgtEl>
                                      </p:cBhvr>
                                      <p:by x="0" y="0"/>
                                    </p:animScale>
                                  </p:childTnLst>
                                </p:cTn>
                              </p:par>
                              <p:par>
                                <p:cTn id="34" presetID="1" presetClass="entr" presetSubtype="0" fill="hold" nodeType="withEffect">
                                  <p:stCondLst>
                                    <p:cond delay="400"/>
                                  </p:stCondLst>
                                  <p:childTnLst>
                                    <p:set>
                                      <p:cBhvr>
                                        <p:cTn id="35" dur="1" fill="hold">
                                          <p:stCondLst>
                                            <p:cond delay="499"/>
                                          </p:stCondLst>
                                        </p:cTn>
                                        <p:tgtEl>
                                          <p:spTgt spid="49"/>
                                        </p:tgtEl>
                                        <p:attrNameLst>
                                          <p:attrName>style.visibility</p:attrName>
                                        </p:attrNameLst>
                                      </p:cBhvr>
                                      <p:to>
                                        <p:strVal val="visible"/>
                                      </p:to>
                                    </p:set>
                                  </p:childTnLst>
                                </p:cTn>
                              </p:par>
                              <p:par>
                                <p:cTn id="36" presetID="6" presetClass="emph" presetSubtype="0" accel="100000" autoRev="1" fill="hold" nodeType="withEffect">
                                  <p:stCondLst>
                                    <p:cond delay="400"/>
                                  </p:stCondLst>
                                  <p:childTnLst>
                                    <p:animScale>
                                      <p:cBhvr>
                                        <p:cTn id="37" dur="500" fill="hold"/>
                                        <p:tgtEl>
                                          <p:spTgt spid="49"/>
                                        </p:tgtEl>
                                      </p:cBhvr>
                                      <p:by x="0" y="0"/>
                                    </p:animScale>
                                  </p:childTnLst>
                                </p:cTn>
                              </p:par>
                              <p:par>
                                <p:cTn id="38" presetID="1" presetClass="entr" presetSubtype="0" fill="hold" nodeType="withEffect">
                                  <p:stCondLst>
                                    <p:cond delay="500"/>
                                  </p:stCondLst>
                                  <p:childTnLst>
                                    <p:set>
                                      <p:cBhvr>
                                        <p:cTn id="39" dur="1" fill="hold">
                                          <p:stCondLst>
                                            <p:cond delay="499"/>
                                          </p:stCondLst>
                                        </p:cTn>
                                        <p:tgtEl>
                                          <p:spTgt spid="32"/>
                                        </p:tgtEl>
                                        <p:attrNameLst>
                                          <p:attrName>style.visibility</p:attrName>
                                        </p:attrNameLst>
                                      </p:cBhvr>
                                      <p:to>
                                        <p:strVal val="visible"/>
                                      </p:to>
                                    </p:set>
                                  </p:childTnLst>
                                </p:cTn>
                              </p:par>
                              <p:par>
                                <p:cTn id="40" presetID="6" presetClass="emph" presetSubtype="0" accel="100000" autoRev="1" fill="hold" nodeType="withEffect">
                                  <p:stCondLst>
                                    <p:cond delay="500"/>
                                  </p:stCondLst>
                                  <p:childTnLst>
                                    <p:animScale>
                                      <p:cBhvr>
                                        <p:cTn id="41" dur="500" fill="hold"/>
                                        <p:tgtEl>
                                          <p:spTgt spid="32"/>
                                        </p:tgtEl>
                                      </p:cBhvr>
                                      <p:by x="0" y="0"/>
                                    </p:animScale>
                                  </p:childTnLst>
                                </p:cTn>
                              </p:par>
                              <p:par>
                                <p:cTn id="42" presetID="10" presetClass="entr" presetSubtype="0" fill="hold" grpId="0" nodeType="withEffect">
                                  <p:stCondLst>
                                    <p:cond delay="90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8" grpId="0" animBg="1"/>
      <p:bldP spid="10" grpId="0" animBg="1"/>
      <p:bldP spid="55" grpId="0"/>
      <p:bldP spid="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77464485-A6B4-415F-86B9-DF986923915D}"/>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4" name="Picture 3">
            <a:extLst>
              <a:ext uri="{FF2B5EF4-FFF2-40B4-BE49-F238E27FC236}">
                <a16:creationId xmlns:a16="http://schemas.microsoft.com/office/drawing/2014/main" id="{58FEC785-C14F-4EF1-8025-EC499CEB024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8923" y="1340333"/>
            <a:ext cx="7580451" cy="4230550"/>
          </a:xfrm>
          <a:prstGeom prst="rect">
            <a:avLst/>
          </a:prstGeom>
          <a:noFill/>
          <a:ln>
            <a:noFill/>
          </a:ln>
        </p:spPr>
      </p:pic>
    </p:spTree>
    <p:extLst>
      <p:ext uri="{BB962C8B-B14F-4D97-AF65-F5344CB8AC3E}">
        <p14:creationId xmlns:p14="http://schemas.microsoft.com/office/powerpoint/2010/main" val="31251282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19E0-EE28-489F-89CD-16E841FA24AD}"/>
              </a:ext>
            </a:extLst>
          </p:cNvPr>
          <p:cNvSpPr>
            <a:spLocks noGrp="1"/>
          </p:cNvSpPr>
          <p:nvPr>
            <p:ph type="title"/>
          </p:nvPr>
        </p:nvSpPr>
        <p:spPr/>
        <p:txBody>
          <a:bodyPr/>
          <a:lstStyle/>
          <a:p>
            <a:r>
              <a:rPr lang="en-US"/>
              <a:t>Reinvest your savings</a:t>
            </a:r>
          </a:p>
        </p:txBody>
      </p:sp>
      <p:grpSp>
        <p:nvGrpSpPr>
          <p:cNvPr id="35" name="Group 34">
            <a:extLst>
              <a:ext uri="{FF2B5EF4-FFF2-40B4-BE49-F238E27FC236}">
                <a16:creationId xmlns:a16="http://schemas.microsoft.com/office/drawing/2014/main" id="{7E02CE71-800C-4C9F-9E18-0F7407D0FDC8}"/>
              </a:ext>
            </a:extLst>
          </p:cNvPr>
          <p:cNvGrpSpPr/>
          <p:nvPr/>
        </p:nvGrpSpPr>
        <p:grpSpPr>
          <a:xfrm>
            <a:off x="588263" y="2603649"/>
            <a:ext cx="2993873" cy="1867883"/>
            <a:chOff x="588263" y="2603649"/>
            <a:chExt cx="2993873" cy="1867883"/>
          </a:xfrm>
        </p:grpSpPr>
        <p:grpSp>
          <p:nvGrpSpPr>
            <p:cNvPr id="8" name="Group 7">
              <a:extLst>
                <a:ext uri="{FF2B5EF4-FFF2-40B4-BE49-F238E27FC236}">
                  <a16:creationId xmlns:a16="http://schemas.microsoft.com/office/drawing/2014/main" id="{4388AE15-C890-4EF7-995A-0DB532280EDB}"/>
                </a:ext>
              </a:extLst>
            </p:cNvPr>
            <p:cNvGrpSpPr/>
            <p:nvPr/>
          </p:nvGrpSpPr>
          <p:grpSpPr>
            <a:xfrm>
              <a:off x="588264" y="3388949"/>
              <a:ext cx="2993872" cy="1082583"/>
              <a:chOff x="625761" y="4634901"/>
              <a:chExt cx="3053905" cy="1104291"/>
            </a:xfrm>
          </p:grpSpPr>
          <p:sp>
            <p:nvSpPr>
              <p:cNvPr id="10" name="TextBox 9">
                <a:extLst>
                  <a:ext uri="{FF2B5EF4-FFF2-40B4-BE49-F238E27FC236}">
                    <a16:creationId xmlns:a16="http://schemas.microsoft.com/office/drawing/2014/main" id="{7CF7282B-5319-4592-9871-BFAD3DCFC30A}"/>
                  </a:ext>
                </a:extLst>
              </p:cNvPr>
              <p:cNvSpPr txBox="1"/>
              <p:nvPr/>
            </p:nvSpPr>
            <p:spPr>
              <a:xfrm>
                <a:off x="625761" y="5058408"/>
                <a:ext cx="3053905" cy="680784"/>
              </a:xfrm>
              <a:prstGeom prst="rect">
                <a:avLst/>
              </a:prstGeom>
              <a:noFill/>
            </p:spPr>
            <p:txBody>
              <a:bodyPr wrap="square" lIns="0" tIns="91427" rIns="146284" bIns="91427" rtlCol="0">
                <a:spAutoFit/>
              </a:bodyPr>
              <a:lstStyle/>
              <a:p>
                <a:pPr defTabSz="932384">
                  <a:spcBef>
                    <a:spcPts val="600"/>
                  </a:spcBef>
                  <a:defRPr/>
                </a:pPr>
                <a:r>
                  <a:rPr lang="en-US" sz="1568" kern="0">
                    <a:solidFill>
                      <a:srgbClr val="1A1A1A"/>
                    </a:solidFill>
                    <a:ea typeface="Segoe UI" charset="0"/>
                    <a:cs typeface="Segoe UI" charset="0"/>
                  </a:rPr>
                  <a:t>Reinvest the money saved on migrating more workloads</a:t>
                </a:r>
              </a:p>
            </p:txBody>
          </p:sp>
          <p:sp>
            <p:nvSpPr>
              <p:cNvPr id="11" name="Rectangle 10">
                <a:extLst>
                  <a:ext uri="{FF2B5EF4-FFF2-40B4-BE49-F238E27FC236}">
                    <a16:creationId xmlns:a16="http://schemas.microsoft.com/office/drawing/2014/main" id="{7677C807-F068-4501-B382-1061D8137AF4}"/>
                  </a:ext>
                </a:extLst>
              </p:cNvPr>
              <p:cNvSpPr/>
              <p:nvPr/>
            </p:nvSpPr>
            <p:spPr bwMode="auto">
              <a:xfrm>
                <a:off x="625761" y="4634901"/>
                <a:ext cx="2390805" cy="3822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defTabSz="932384">
                  <a:defRPr/>
                </a:pPr>
                <a:r>
                  <a:rPr lang="en-US" sz="2353" kern="0">
                    <a:solidFill>
                      <a:srgbClr val="0078D4"/>
                    </a:solidFill>
                    <a:latin typeface="Segoe UI Semibold" panose="020B0702040204020203" pitchFamily="34" charset="0"/>
                    <a:ea typeface="Segoe UI" charset="0"/>
                    <a:cs typeface="Segoe UI Semibold" panose="020B0702040204020203" pitchFamily="34" charset="0"/>
                  </a:rPr>
                  <a:t>Migrate</a:t>
                </a:r>
              </a:p>
            </p:txBody>
          </p:sp>
        </p:grpSp>
        <p:pic>
          <p:nvPicPr>
            <p:cNvPr id="26" name="Picture 25">
              <a:extLst>
                <a:ext uri="{FF2B5EF4-FFF2-40B4-BE49-F238E27FC236}">
                  <a16:creationId xmlns:a16="http://schemas.microsoft.com/office/drawing/2014/main" id="{B5DFF197-72ED-49CA-B1A3-6095F1180EF5}"/>
                </a:ext>
              </a:extLst>
            </p:cNvPr>
            <p:cNvPicPr>
              <a:picLocks noChangeAspect="1"/>
            </p:cNvPicPr>
            <p:nvPr/>
          </p:nvPicPr>
          <p:blipFill>
            <a:blip r:embed="rId2"/>
            <a:stretch>
              <a:fillRect/>
            </a:stretch>
          </p:blipFill>
          <p:spPr>
            <a:xfrm>
              <a:off x="588263" y="2603649"/>
              <a:ext cx="594360" cy="594360"/>
            </a:xfrm>
            <a:prstGeom prst="rect">
              <a:avLst/>
            </a:prstGeom>
          </p:spPr>
        </p:pic>
      </p:grpSp>
      <p:grpSp>
        <p:nvGrpSpPr>
          <p:cNvPr id="36" name="Group 35">
            <a:extLst>
              <a:ext uri="{FF2B5EF4-FFF2-40B4-BE49-F238E27FC236}">
                <a16:creationId xmlns:a16="http://schemas.microsoft.com/office/drawing/2014/main" id="{25881BD7-AB63-4931-8A69-CE122FE2F1A9}"/>
              </a:ext>
            </a:extLst>
          </p:cNvPr>
          <p:cNvGrpSpPr/>
          <p:nvPr/>
        </p:nvGrpSpPr>
        <p:grpSpPr>
          <a:xfrm>
            <a:off x="4299924" y="2603649"/>
            <a:ext cx="3664261" cy="1867882"/>
            <a:chOff x="4299924" y="2603649"/>
            <a:chExt cx="3664261" cy="1867882"/>
          </a:xfrm>
        </p:grpSpPr>
        <p:grpSp>
          <p:nvGrpSpPr>
            <p:cNvPr id="13" name="Group 12">
              <a:extLst>
                <a:ext uri="{FF2B5EF4-FFF2-40B4-BE49-F238E27FC236}">
                  <a16:creationId xmlns:a16="http://schemas.microsoft.com/office/drawing/2014/main" id="{DE4C849E-3893-4B26-A1E1-083379711C84}"/>
                </a:ext>
              </a:extLst>
            </p:cNvPr>
            <p:cNvGrpSpPr/>
            <p:nvPr/>
          </p:nvGrpSpPr>
          <p:grpSpPr>
            <a:xfrm>
              <a:off x="4299924" y="3388949"/>
              <a:ext cx="3664261" cy="1082582"/>
              <a:chOff x="4503737" y="4640608"/>
              <a:chExt cx="3737737" cy="1104290"/>
            </a:xfrm>
          </p:grpSpPr>
          <p:sp>
            <p:nvSpPr>
              <p:cNvPr id="15" name="TextBox 14">
                <a:extLst>
                  <a:ext uri="{FF2B5EF4-FFF2-40B4-BE49-F238E27FC236}">
                    <a16:creationId xmlns:a16="http://schemas.microsoft.com/office/drawing/2014/main" id="{81E8D0BD-16C1-469C-837D-452472866EFA}"/>
                  </a:ext>
                </a:extLst>
              </p:cNvPr>
              <p:cNvSpPr txBox="1"/>
              <p:nvPr/>
            </p:nvSpPr>
            <p:spPr>
              <a:xfrm>
                <a:off x="4503738" y="5064114"/>
                <a:ext cx="2838561"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modernizing workloads</a:t>
                </a:r>
              </a:p>
            </p:txBody>
          </p:sp>
          <p:sp>
            <p:nvSpPr>
              <p:cNvPr id="16" name="Rectangle 15">
                <a:extLst>
                  <a:ext uri="{FF2B5EF4-FFF2-40B4-BE49-F238E27FC236}">
                    <a16:creationId xmlns:a16="http://schemas.microsoft.com/office/drawing/2014/main" id="{D2DD52BD-4B21-482C-897A-4767E3E63EA8}"/>
                  </a:ext>
                </a:extLst>
              </p:cNvPr>
              <p:cNvSpPr/>
              <p:nvPr/>
            </p:nvSpPr>
            <p:spPr bwMode="auto">
              <a:xfrm>
                <a:off x="4503737" y="4640608"/>
                <a:ext cx="373773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Modernize</a:t>
                </a:r>
              </a:p>
            </p:txBody>
          </p:sp>
        </p:grpSp>
        <p:pic>
          <p:nvPicPr>
            <p:cNvPr id="27" name="Picture 26">
              <a:extLst>
                <a:ext uri="{FF2B5EF4-FFF2-40B4-BE49-F238E27FC236}">
                  <a16:creationId xmlns:a16="http://schemas.microsoft.com/office/drawing/2014/main" id="{AFA76732-2801-4901-90B2-9A0B8A5F8F1D}"/>
                </a:ext>
              </a:extLst>
            </p:cNvPr>
            <p:cNvPicPr>
              <a:picLocks noChangeAspect="1"/>
            </p:cNvPicPr>
            <p:nvPr/>
          </p:nvPicPr>
          <p:blipFill>
            <a:blip r:embed="rId3"/>
            <a:stretch>
              <a:fillRect/>
            </a:stretch>
          </p:blipFill>
          <p:spPr>
            <a:xfrm>
              <a:off x="4338999" y="2603649"/>
              <a:ext cx="594360" cy="594360"/>
            </a:xfrm>
            <a:prstGeom prst="rect">
              <a:avLst/>
            </a:prstGeom>
          </p:spPr>
        </p:pic>
      </p:grpSp>
      <p:grpSp>
        <p:nvGrpSpPr>
          <p:cNvPr id="37" name="Group 36">
            <a:extLst>
              <a:ext uri="{FF2B5EF4-FFF2-40B4-BE49-F238E27FC236}">
                <a16:creationId xmlns:a16="http://schemas.microsoft.com/office/drawing/2014/main" id="{F1005FC4-D792-46DE-BE15-AAFE3DB13E16}"/>
              </a:ext>
            </a:extLst>
          </p:cNvPr>
          <p:cNvGrpSpPr/>
          <p:nvPr/>
        </p:nvGrpSpPr>
        <p:grpSpPr>
          <a:xfrm>
            <a:off x="8216949" y="2619234"/>
            <a:ext cx="3207255" cy="1852297"/>
            <a:chOff x="8216949" y="2619234"/>
            <a:chExt cx="3207255" cy="1852297"/>
          </a:xfrm>
        </p:grpSpPr>
        <p:grpSp>
          <p:nvGrpSpPr>
            <p:cNvPr id="18" name="Group 17">
              <a:extLst>
                <a:ext uri="{FF2B5EF4-FFF2-40B4-BE49-F238E27FC236}">
                  <a16:creationId xmlns:a16="http://schemas.microsoft.com/office/drawing/2014/main" id="{EECDB31B-1C79-42F6-86B4-09A1CE47ABA4}"/>
                </a:ext>
              </a:extLst>
            </p:cNvPr>
            <p:cNvGrpSpPr/>
            <p:nvPr/>
          </p:nvGrpSpPr>
          <p:grpSpPr>
            <a:xfrm>
              <a:off x="8216949" y="3388949"/>
              <a:ext cx="3207255" cy="1082582"/>
              <a:chOff x="8381715" y="4640608"/>
              <a:chExt cx="3271567" cy="1104290"/>
            </a:xfrm>
          </p:grpSpPr>
          <p:sp>
            <p:nvSpPr>
              <p:cNvPr id="23" name="TextBox 22">
                <a:extLst>
                  <a:ext uri="{FF2B5EF4-FFF2-40B4-BE49-F238E27FC236}">
                    <a16:creationId xmlns:a16="http://schemas.microsoft.com/office/drawing/2014/main" id="{E4127B8C-C6E2-42D4-8191-5532F74353A3}"/>
                  </a:ext>
                </a:extLst>
              </p:cNvPr>
              <p:cNvSpPr txBox="1"/>
              <p:nvPr/>
            </p:nvSpPr>
            <p:spPr>
              <a:xfrm>
                <a:off x="8381715" y="5064114"/>
                <a:ext cx="3271567"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adding security and management</a:t>
                </a:r>
              </a:p>
            </p:txBody>
          </p:sp>
          <p:sp>
            <p:nvSpPr>
              <p:cNvPr id="24" name="Rectangle 23">
                <a:extLst>
                  <a:ext uri="{FF2B5EF4-FFF2-40B4-BE49-F238E27FC236}">
                    <a16:creationId xmlns:a16="http://schemas.microsoft.com/office/drawing/2014/main" id="{10AF1B37-83DE-4632-BC12-68574D1BB1CC}"/>
                  </a:ext>
                </a:extLst>
              </p:cNvPr>
              <p:cNvSpPr/>
              <p:nvPr/>
            </p:nvSpPr>
            <p:spPr bwMode="auto">
              <a:xfrm>
                <a:off x="8381715" y="4640608"/>
                <a:ext cx="327156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Secure and manage</a:t>
                </a:r>
              </a:p>
            </p:txBody>
          </p:sp>
        </p:grpSp>
        <p:pic>
          <p:nvPicPr>
            <p:cNvPr id="28" name="Picture 27">
              <a:extLst>
                <a:ext uri="{FF2B5EF4-FFF2-40B4-BE49-F238E27FC236}">
                  <a16:creationId xmlns:a16="http://schemas.microsoft.com/office/drawing/2014/main" id="{4399514C-6457-4479-88A2-538BF4EA88B2}"/>
                </a:ext>
              </a:extLst>
            </p:cNvPr>
            <p:cNvPicPr>
              <a:picLocks noChangeAspect="1"/>
            </p:cNvPicPr>
            <p:nvPr/>
          </p:nvPicPr>
          <p:blipFill>
            <a:blip r:embed="rId4"/>
            <a:stretch>
              <a:fillRect/>
            </a:stretch>
          </p:blipFill>
          <p:spPr>
            <a:xfrm>
              <a:off x="8216949" y="2619234"/>
              <a:ext cx="455645" cy="768670"/>
            </a:xfrm>
            <a:prstGeom prst="rect">
              <a:avLst/>
            </a:prstGeom>
          </p:spPr>
        </p:pic>
      </p:grpSp>
    </p:spTree>
    <p:extLst>
      <p:ext uri="{BB962C8B-B14F-4D97-AF65-F5344CB8AC3E}">
        <p14:creationId xmlns:p14="http://schemas.microsoft.com/office/powerpoint/2010/main" val="1550839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5235-D7AE-4ED2-BFD8-508B2DFA2B10}"/>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Get started </a:t>
            </a:r>
            <a:r>
              <a:rPr lang="en-US"/>
              <a:t>today!</a:t>
            </a:r>
            <a:br>
              <a:rPr lang="en-US"/>
            </a:br>
            <a:endParaRPr lang="en-US"/>
          </a:p>
        </p:txBody>
      </p:sp>
      <p:grpSp>
        <p:nvGrpSpPr>
          <p:cNvPr id="3" name="Group 2">
            <a:extLst>
              <a:ext uri="{FF2B5EF4-FFF2-40B4-BE49-F238E27FC236}">
                <a16:creationId xmlns:a16="http://schemas.microsoft.com/office/drawing/2014/main" id="{73B53DAA-54A1-4DFC-A7AA-23C83FA50F54}"/>
              </a:ext>
            </a:extLst>
          </p:cNvPr>
          <p:cNvGrpSpPr/>
          <p:nvPr/>
        </p:nvGrpSpPr>
        <p:grpSpPr>
          <a:xfrm>
            <a:off x="588264" y="1487722"/>
            <a:ext cx="4429357" cy="893156"/>
            <a:chOff x="600059" y="2094462"/>
            <a:chExt cx="4518175" cy="911066"/>
          </a:xfrm>
        </p:grpSpPr>
        <p:sp>
          <p:nvSpPr>
            <p:cNvPr id="4" name="TextBox 3">
              <a:extLst>
                <a:ext uri="{FF2B5EF4-FFF2-40B4-BE49-F238E27FC236}">
                  <a16:creationId xmlns:a16="http://schemas.microsoft.com/office/drawing/2014/main" id="{94BB7236-9AF3-4596-9FB3-FB44D654B629}"/>
                </a:ext>
              </a:extLst>
            </p:cNvPr>
            <p:cNvSpPr txBox="1"/>
            <p:nvPr/>
          </p:nvSpPr>
          <p:spPr>
            <a:xfrm>
              <a:off x="1018358" y="2094462"/>
              <a:ext cx="4099876" cy="911066"/>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Manage your EA costs with Azure Cost Management preview</a:t>
              </a:r>
            </a:p>
          </p:txBody>
        </p:sp>
        <p:sp>
          <p:nvSpPr>
            <p:cNvPr id="5" name="TextBox 4">
              <a:extLst>
                <a:ext uri="{FF2B5EF4-FFF2-40B4-BE49-F238E27FC236}">
                  <a16:creationId xmlns:a16="http://schemas.microsoft.com/office/drawing/2014/main" id="{40DF903C-97DD-45FC-B672-E5EADF6C1E8E}"/>
                </a:ext>
              </a:extLst>
            </p:cNvPr>
            <p:cNvSpPr txBox="1"/>
            <p:nvPr/>
          </p:nvSpPr>
          <p:spPr>
            <a:xfrm>
              <a:off x="600059"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1</a:t>
              </a:r>
            </a:p>
          </p:txBody>
        </p:sp>
      </p:grpSp>
      <p:grpSp>
        <p:nvGrpSpPr>
          <p:cNvPr id="6" name="Group 5">
            <a:extLst>
              <a:ext uri="{FF2B5EF4-FFF2-40B4-BE49-F238E27FC236}">
                <a16:creationId xmlns:a16="http://schemas.microsoft.com/office/drawing/2014/main" id="{1A69104A-EBC2-4252-BF41-81F1803DDB1C}"/>
              </a:ext>
            </a:extLst>
          </p:cNvPr>
          <p:cNvGrpSpPr/>
          <p:nvPr/>
        </p:nvGrpSpPr>
        <p:grpSpPr>
          <a:xfrm>
            <a:off x="588264" y="2712956"/>
            <a:ext cx="4429357" cy="893156"/>
            <a:chOff x="4417452" y="2144780"/>
            <a:chExt cx="4518175" cy="911065"/>
          </a:xfrm>
        </p:grpSpPr>
        <p:sp>
          <p:nvSpPr>
            <p:cNvPr id="7" name="TextBox 6">
              <a:extLst>
                <a:ext uri="{FF2B5EF4-FFF2-40B4-BE49-F238E27FC236}">
                  <a16:creationId xmlns:a16="http://schemas.microsoft.com/office/drawing/2014/main" id="{3C180F4F-A44E-4735-A2D2-9F36178D3983}"/>
                </a:ext>
              </a:extLst>
            </p:cNvPr>
            <p:cNvSpPr txBox="1"/>
            <p:nvPr/>
          </p:nvSpPr>
          <p:spPr>
            <a:xfrm>
              <a:off x="4835751" y="2144780"/>
              <a:ext cx="4099876"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Use Azure Reserved Instances and Hybrid Use Benefits to save</a:t>
              </a:r>
            </a:p>
          </p:txBody>
        </p:sp>
        <p:sp>
          <p:nvSpPr>
            <p:cNvPr id="8" name="TextBox 7">
              <a:extLst>
                <a:ext uri="{FF2B5EF4-FFF2-40B4-BE49-F238E27FC236}">
                  <a16:creationId xmlns:a16="http://schemas.microsoft.com/office/drawing/2014/main" id="{B1069134-3BB0-4269-910B-6E34DEC4D46B}"/>
                </a:ext>
              </a:extLst>
            </p:cNvPr>
            <p:cNvSpPr txBox="1"/>
            <p:nvPr/>
          </p:nvSpPr>
          <p:spPr>
            <a:xfrm>
              <a:off x="4417452" y="2242808"/>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2</a:t>
              </a:r>
            </a:p>
          </p:txBody>
        </p:sp>
      </p:grpSp>
      <p:grpSp>
        <p:nvGrpSpPr>
          <p:cNvPr id="9" name="Group 8">
            <a:extLst>
              <a:ext uri="{FF2B5EF4-FFF2-40B4-BE49-F238E27FC236}">
                <a16:creationId xmlns:a16="http://schemas.microsoft.com/office/drawing/2014/main" id="{BE2F9635-7BEC-4AD0-A5EE-3773914BD6C6}"/>
              </a:ext>
            </a:extLst>
          </p:cNvPr>
          <p:cNvGrpSpPr/>
          <p:nvPr/>
        </p:nvGrpSpPr>
        <p:grpSpPr>
          <a:xfrm>
            <a:off x="588264" y="3879607"/>
            <a:ext cx="4839433" cy="893156"/>
            <a:chOff x="8359056" y="2115981"/>
            <a:chExt cx="4936474" cy="911065"/>
          </a:xfrm>
        </p:grpSpPr>
        <p:sp>
          <p:nvSpPr>
            <p:cNvPr id="10" name="TextBox 9">
              <a:extLst>
                <a:ext uri="{FF2B5EF4-FFF2-40B4-BE49-F238E27FC236}">
                  <a16:creationId xmlns:a16="http://schemas.microsoft.com/office/drawing/2014/main" id="{CC82AB24-A271-4D49-AF6E-24E6C69697AE}"/>
                </a:ext>
              </a:extLst>
            </p:cNvPr>
            <p:cNvSpPr txBox="1"/>
            <p:nvPr/>
          </p:nvSpPr>
          <p:spPr>
            <a:xfrm>
              <a:off x="8777355" y="2115981"/>
              <a:ext cx="4518175"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Reinvest your savings to get even more business value out of Azure</a:t>
              </a:r>
            </a:p>
          </p:txBody>
        </p:sp>
        <p:sp>
          <p:nvSpPr>
            <p:cNvPr id="11" name="TextBox 10">
              <a:extLst>
                <a:ext uri="{FF2B5EF4-FFF2-40B4-BE49-F238E27FC236}">
                  <a16:creationId xmlns:a16="http://schemas.microsoft.com/office/drawing/2014/main" id="{8DA03225-47BD-49C7-BB35-5469848693D0}"/>
                </a:ext>
              </a:extLst>
            </p:cNvPr>
            <p:cNvSpPr txBox="1"/>
            <p:nvPr/>
          </p:nvSpPr>
          <p:spPr>
            <a:xfrm>
              <a:off x="8359056"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3</a:t>
              </a:r>
            </a:p>
          </p:txBody>
        </p:sp>
      </p:grpSp>
      <p:pic>
        <p:nvPicPr>
          <p:cNvPr id="12" name="Picture 11">
            <a:extLst>
              <a:ext uri="{FF2B5EF4-FFF2-40B4-BE49-F238E27FC236}">
                <a16:creationId xmlns:a16="http://schemas.microsoft.com/office/drawing/2014/main" id="{9A4B6103-9841-4462-A0A0-A63434A8F836}"/>
              </a:ext>
            </a:extLst>
          </p:cNvPr>
          <p:cNvPicPr>
            <a:picLocks noChangeAspect="1"/>
          </p:cNvPicPr>
          <p:nvPr/>
        </p:nvPicPr>
        <p:blipFill rotWithShape="1">
          <a:blip r:embed="rId2"/>
          <a:srcRect l="9653" t="13059" b="5891"/>
          <a:stretch/>
        </p:blipFill>
        <p:spPr>
          <a:xfrm>
            <a:off x="5970007" y="584857"/>
            <a:ext cx="5633729" cy="5683250"/>
          </a:xfrm>
          <a:prstGeom prst="rect">
            <a:avLst/>
          </a:prstGeom>
          <a:blipFill>
            <a:blip r:embed="rId3"/>
            <a:stretch>
              <a:fillRect/>
            </a:stretch>
          </a:blipFill>
          <a:ln w="9525" cap="flat">
            <a:noFill/>
            <a:prstDash val="solid"/>
            <a:miter/>
          </a:ln>
          <a:effectLst>
            <a:outerShdw blurRad="254000" sx="102000" sy="102000" algn="tl" rotWithShape="0">
              <a:prstClr val="black">
                <a:alpha val="20000"/>
              </a:prstClr>
            </a:outerShdw>
          </a:effectLst>
        </p:spPr>
      </p:pic>
      <p:sp>
        <p:nvSpPr>
          <p:cNvPr id="13" name="Rectangle 12">
            <a:extLst>
              <a:ext uri="{FF2B5EF4-FFF2-40B4-BE49-F238E27FC236}">
                <a16:creationId xmlns:a16="http://schemas.microsoft.com/office/drawing/2014/main" id="{B9ABD5F8-2DD7-4458-A13E-48DE824E750B}"/>
              </a:ext>
            </a:extLst>
          </p:cNvPr>
          <p:cNvSpPr/>
          <p:nvPr/>
        </p:nvSpPr>
        <p:spPr bwMode="auto">
          <a:xfrm>
            <a:off x="5970007" y="585788"/>
            <a:ext cx="5639381" cy="5683250"/>
          </a:xfrm>
          <a:prstGeom prst="rect">
            <a:avLst/>
          </a:prstGeom>
          <a:solidFill>
            <a:schemeClr val="accent2">
              <a:alpha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710182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accel="100000" autoRev="1" fill="hold" nodeType="withEffect">
                                  <p:stCondLst>
                                    <p:cond delay="0"/>
                                  </p:stCondLst>
                                  <p:childTnLst>
                                    <p:animMotion origin="layout" path="M 2.08333E-6 -4.44444E-6 L -0.04714 -4.44444E-6 " pathEditMode="relative" rAng="0" ptsTypes="AA">
                                      <p:cBhvr>
                                        <p:cTn id="9" dur="750" fill="hold"/>
                                        <p:tgtEl>
                                          <p:spTgt spid="3"/>
                                        </p:tgtEl>
                                        <p:attrNameLst>
                                          <p:attrName>ppt_x</p:attrName>
                                          <p:attrName>ppt_y</p:attrName>
                                        </p:attrNameLst>
                                      </p:cBhvr>
                                      <p:rCtr x="-2357" y="0"/>
                                    </p:animMotion>
                                  </p:childTnLst>
                                </p:cTn>
                              </p:par>
                              <p:par>
                                <p:cTn id="10" presetID="10"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accel="100000" autoRev="1" fill="hold" nodeType="withEffect">
                                  <p:stCondLst>
                                    <p:cond delay="250"/>
                                  </p:stCondLst>
                                  <p:childTnLst>
                                    <p:animMotion origin="layout" path="M 2.08333E-6 1.85185E-6 L -0.04714 1.85185E-6 " pathEditMode="relative" rAng="0" ptsTypes="AA">
                                      <p:cBhvr>
                                        <p:cTn id="14" dur="750" fill="hold"/>
                                        <p:tgtEl>
                                          <p:spTgt spid="6"/>
                                        </p:tgtEl>
                                        <p:attrNameLst>
                                          <p:attrName>ppt_x</p:attrName>
                                          <p:attrName>ppt_y</p:attrName>
                                        </p:attrNameLst>
                                      </p:cBhvr>
                                      <p:rCtr x="-2357" y="0"/>
                                    </p:animMotion>
                                  </p:childTnLst>
                                </p:cTn>
                              </p:par>
                              <p:par>
                                <p:cTn id="15" presetID="10" presetClass="entr" presetSubtype="0" fill="hold" nodeType="withEffect">
                                  <p:stCondLst>
                                    <p:cond delay="1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accel="100000" autoRev="1" fill="hold" nodeType="withEffect">
                                  <p:stCondLst>
                                    <p:cond delay="500"/>
                                  </p:stCondLst>
                                  <p:childTnLst>
                                    <p:animMotion origin="layout" path="M -4.79167E-6 2.96296E-6 L -0.04713 2.96296E-6 " pathEditMode="relative" rAng="0" ptsTypes="AA">
                                      <p:cBhvr>
                                        <p:cTn id="19" dur="750" fill="hold"/>
                                        <p:tgtEl>
                                          <p:spTgt spid="9"/>
                                        </p:tgtEl>
                                        <p:attrNameLst>
                                          <p:attrName>ppt_x</p:attrName>
                                          <p:attrName>ppt_y</p:attrName>
                                        </p:attrNameLst>
                                      </p:cBhvr>
                                      <p:rCtr x="-23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47381" y="974058"/>
            <a:ext cx="3618381" cy="861774"/>
          </a:xfrm>
        </p:spPr>
        <p:txBody>
          <a:bodyPr/>
          <a:lstStyle/>
          <a:p>
            <a:pPr lvl="0" defTabSz="932742">
              <a:lnSpc>
                <a:spcPct val="100000"/>
              </a:lnSpc>
              <a:defRPr/>
            </a:pPr>
            <a:r>
              <a:rPr lang="en-US" sz="2800" b="1" spc="-50">
                <a:solidFill>
                  <a:schemeClr val="bg1"/>
                </a:solidFill>
              </a:rPr>
              <a:t>Where to go for </a:t>
            </a:r>
            <a:br>
              <a:rPr lang="en-US" sz="2800" b="1" spc="-50">
                <a:solidFill>
                  <a:schemeClr val="bg1"/>
                </a:solidFill>
              </a:rPr>
            </a:br>
            <a:r>
              <a:rPr lang="en-US" sz="2800" b="1" spc="-50">
                <a:solidFill>
                  <a:schemeClr val="bg1"/>
                </a:solidFill>
              </a:rPr>
              <a:t>more information</a:t>
            </a:r>
          </a:p>
        </p:txBody>
      </p:sp>
      <p:sp>
        <p:nvSpPr>
          <p:cNvPr id="3" name="Text Placeholder 2">
            <a:extLst>
              <a:ext uri="{FF2B5EF4-FFF2-40B4-BE49-F238E27FC236}">
                <a16:creationId xmlns:a16="http://schemas.microsoft.com/office/drawing/2014/main" id="{19201F41-1CCD-489D-BE22-D4B68A21F0BF}"/>
              </a:ext>
            </a:extLst>
          </p:cNvPr>
          <p:cNvSpPr>
            <a:spLocks noGrp="1"/>
          </p:cNvSpPr>
          <p:nvPr>
            <p:ph type="body" sz="quarter" idx="10"/>
          </p:nvPr>
        </p:nvSpPr>
        <p:spPr>
          <a:xfrm>
            <a:off x="5818883" y="974058"/>
            <a:ext cx="5821429" cy="5844185"/>
          </a:xfrm>
        </p:spPr>
        <p:txBody>
          <a:bodyPr/>
          <a:lstStyle/>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product page</a:t>
            </a:r>
          </a:p>
          <a:p>
            <a:pPr lvl="0">
              <a:spcAft>
                <a:spcPts val="0"/>
              </a:spcAft>
            </a:pPr>
            <a:r>
              <a:rPr lang="en-US" sz="1600" dirty="0">
                <a:solidFill>
                  <a:schemeClr val="tx1"/>
                </a:solidFill>
                <a:latin typeface="+mj-lt"/>
                <a:cs typeface="Segoe UI" panose="020B0502040204020203" pitchFamily="34" charset="0"/>
                <a:hlinkClick r:id="rId3"/>
              </a:rPr>
              <a:t>https://azure.microsoft.com/services/cost-management/</a:t>
            </a:r>
            <a:endParaRPr lang="en-US" sz="1600" dirty="0">
              <a:solidFill>
                <a:schemeClr val="tx1"/>
              </a:solidFill>
              <a:latin typeface="+mj-lt"/>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documentation</a:t>
            </a:r>
          </a:p>
          <a:p>
            <a:pPr lvl="0">
              <a:spcAft>
                <a:spcPts val="0"/>
              </a:spcAft>
            </a:pPr>
            <a:r>
              <a:rPr lang="en-US" sz="1600" dirty="0">
                <a:solidFill>
                  <a:schemeClr val="tx1"/>
                </a:solidFill>
                <a:latin typeface="+mj-lt"/>
                <a:cs typeface="Segoe UI" panose="020B0502040204020203" pitchFamily="34" charset="0"/>
                <a:hlinkClick r:id="rId4"/>
              </a:rPr>
              <a:t>https://docs.microsoft.com/azure/cost-management/</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API reference</a:t>
            </a:r>
          </a:p>
          <a:p>
            <a:pPr lvl="0">
              <a:spcAft>
                <a:spcPts val="0"/>
              </a:spcAft>
            </a:pPr>
            <a:r>
              <a:rPr lang="en-US" sz="1600" dirty="0">
                <a:solidFill>
                  <a:schemeClr val="tx1"/>
                </a:solidFill>
                <a:latin typeface="+mj-lt"/>
                <a:cs typeface="Segoe UI" panose="020B0502040204020203" pitchFamily="34" charset="0"/>
                <a:hlinkClick r:id="rId5"/>
              </a:rPr>
              <a:t>https://docs.microsoft.com/rest/api/cost-management/</a:t>
            </a:r>
            <a:endParaRPr lang="en-US" sz="1600" dirty="0">
              <a:solidFill>
                <a:schemeClr val="tx1"/>
              </a:solidFill>
              <a:latin typeface="+mj-lt"/>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FastTrack for Azure (deployment guidance)</a:t>
            </a:r>
          </a:p>
          <a:p>
            <a:pPr lvl="0">
              <a:spcAft>
                <a:spcPts val="0"/>
              </a:spcAft>
            </a:pPr>
            <a:r>
              <a:rPr lang="en-US" sz="1600" dirty="0">
                <a:solidFill>
                  <a:schemeClr val="tx1"/>
                </a:solidFill>
                <a:latin typeface="+mj-lt"/>
                <a:cs typeface="Segoe UI" panose="020B0502040204020203" pitchFamily="34" charset="0"/>
                <a:hlinkClick r:id="rId6"/>
              </a:rPr>
              <a:t>https://azure.microsoft.com/programs/azure-fasttrack/</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Twitter </a:t>
            </a:r>
            <a:r>
              <a:rPr lang="en-US" sz="1600" dirty="0">
                <a:solidFill>
                  <a:schemeClr val="accent1"/>
                </a:solidFill>
                <a:latin typeface="+mj-lt"/>
                <a:cs typeface="Segoe UI" panose="020B0502040204020203" pitchFamily="34" charset="0"/>
              </a:rPr>
              <a:t>@</a:t>
            </a:r>
            <a:r>
              <a:rPr lang="en-US" sz="1600" dirty="0" err="1">
                <a:solidFill>
                  <a:schemeClr val="accent1"/>
                </a:solidFill>
                <a:latin typeface="+mj-lt"/>
                <a:cs typeface="Segoe UI" panose="020B0502040204020203" pitchFamily="34" charset="0"/>
              </a:rPr>
              <a:t>AzureCostMgmt</a:t>
            </a:r>
            <a:r>
              <a:rPr lang="en-US" sz="1600" dirty="0">
                <a:solidFill>
                  <a:schemeClr val="accent1"/>
                </a:solidFill>
                <a:latin typeface="+mj-lt"/>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001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a:latin typeface="Segoe UI Semibold (Headings)"/>
              </a:rPr>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3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9.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customXml/itemProps2.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9708E53-00E2-4D63-A42A-C283FDDA76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5889</Words>
  <Application>Microsoft Office PowerPoint</Application>
  <PresentationFormat>Widescreen</PresentationFormat>
  <Paragraphs>819</Paragraphs>
  <Slides>56</Slides>
  <Notes>36</Notes>
  <HiddenSlides>0</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56</vt:i4>
      </vt:variant>
    </vt:vector>
  </HeadingPairs>
  <TitlesOfParts>
    <vt:vector size="83"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3_Services4x3</vt:lpstr>
      <vt:lpstr>1_Services4x3</vt:lpstr>
      <vt:lpstr>1_5-50195_Microsoft_Build_Template</vt:lpstr>
      <vt:lpstr>Facet</vt:lpstr>
      <vt:lpstr>think-cell Slide</vt:lpstr>
      <vt:lpstr>Azure Governance</vt:lpstr>
      <vt:lpstr>Azure Governance Workshop - Agenda</vt:lpstr>
      <vt:lpstr>Why is Governance needed?</vt:lpstr>
      <vt:lpstr>Traditional approach</vt:lpstr>
      <vt:lpstr>Cloud-native governance</vt:lpstr>
      <vt:lpstr>Governance for the cloud </vt:lpstr>
      <vt:lpstr>Azure Governance Architecture</vt:lpstr>
      <vt:lpstr>aka.ms/GovernanceDocs -or- docs.microsoft.com/azure/governance</vt:lpstr>
      <vt:lpstr>Introducing Azure Management Groups</vt:lpstr>
      <vt:lpstr>PowerPoint Presentation</vt:lpstr>
      <vt:lpstr>Management Groups to organize subscriptions </vt:lpstr>
      <vt:lpstr>Department/Account Setup Methodology</vt:lpstr>
      <vt:lpstr>Azure Role-Based Access Control (RBAC)</vt:lpstr>
      <vt:lpstr>Resource Lock</vt:lpstr>
      <vt:lpstr>Azure Policy</vt:lpstr>
      <vt:lpstr>Azure Policy</vt:lpstr>
      <vt:lpstr>Azure Policy</vt:lpstr>
      <vt:lpstr>Azure Policy</vt:lpstr>
      <vt:lpstr>Policy Language</vt:lpstr>
      <vt:lpstr>Policy definition</vt:lpstr>
      <vt:lpstr>Enforce naming convention</vt:lpstr>
      <vt:lpstr>Enforce VM SKUs of basic A series</vt:lpstr>
      <vt:lpstr>Enforce VM SKUs using parameters</vt:lpstr>
      <vt:lpstr>PowerPoint Presentation</vt:lpstr>
      <vt:lpstr>Azure Policy Best Practices</vt:lpstr>
      <vt:lpstr>Policy Initiatives</vt:lpstr>
      <vt:lpstr>PowerPoint Presentation</vt:lpstr>
      <vt:lpstr>PowerPoint Presentation</vt:lpstr>
      <vt:lpstr>Introducing Azure Blueprints solution</vt:lpstr>
      <vt:lpstr>Azure Blueprints</vt:lpstr>
      <vt:lpstr>How it works</vt:lpstr>
      <vt:lpstr>Customer requested scenarios </vt:lpstr>
      <vt:lpstr>PowerPoint Presentation</vt:lpstr>
      <vt:lpstr>Azure Resource Graph </vt:lpstr>
      <vt:lpstr>Keys to accountability</vt:lpstr>
      <vt:lpstr>Azure Cost Management Built into Azure</vt:lpstr>
      <vt:lpstr>Continuous cost optimization process </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PowerPoint Presentation</vt:lpstr>
      <vt:lpstr>PowerPoint Presentation</vt:lpstr>
      <vt:lpstr>PowerPoint Presentation</vt:lpstr>
      <vt:lpstr>PowerPoint Presentation</vt:lpstr>
      <vt:lpstr>Reinvest your savings</vt:lpstr>
      <vt:lpstr>Get started today! </vt:lpstr>
      <vt:lpstr>Where to go for  more information</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Farida Bharmal</cp:lastModifiedBy>
  <cp:revision>1</cp:revision>
  <dcterms:created xsi:type="dcterms:W3CDTF">2019-05-10T10:01:57Z</dcterms:created>
  <dcterms:modified xsi:type="dcterms:W3CDTF">2019-05-10T10:02:20Z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